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12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11/10/13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11/10/13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11/10/13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11/10/13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11/10/13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11/10/13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11/10/13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11/10/13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11/10/13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11/10/13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11/10/13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11/10/13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11/10/13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11/10/13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06040A78-2A4B-4566-8626-79DE0D4C1085}" type="datetimeFigureOut">
              <a:rPr lang="en-US" smtClean="0"/>
              <a:t>11/10/13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6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atmora.com/biography-childrens-books/" TargetMode="External"/><Relationship Id="rId3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8" y="1114248"/>
            <a:ext cx="6079066" cy="1470025"/>
          </a:xfrm>
        </p:spPr>
        <p:txBody>
          <a:bodyPr/>
          <a:lstStyle/>
          <a:p>
            <a:r>
              <a:rPr lang="en-US" sz="6300" dirty="0" smtClean="0"/>
              <a:t>Words Free As Confetti</a:t>
            </a:r>
            <a:endParaRPr lang="en-US" sz="6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Pat Mora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22499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>
                <a:latin typeface="+mj-lt"/>
              </a:rPr>
              <a:t>Pat Mora</a:t>
            </a:r>
            <a:endParaRPr lang="en-US" sz="6600" dirty="0">
              <a:latin typeface="+mj-lt"/>
            </a:endParaRPr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26163" b="261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44436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dirty="0" smtClean="0">
                <a:latin typeface="+mj-lt"/>
              </a:rPr>
              <a:t>Words Free As Confetti</a:t>
            </a:r>
            <a:endParaRPr lang="en-US" sz="66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Come, words, come in your every color.</a:t>
            </a:r>
          </a:p>
          <a:p>
            <a:pPr marL="0" indent="0" algn="ctr">
              <a:buNone/>
            </a:pPr>
            <a:r>
              <a:rPr lang="en-US" b="1" dirty="0"/>
              <a:t>I’ll toss you in storm or breeze.</a:t>
            </a:r>
          </a:p>
          <a:p>
            <a:pPr marL="0" indent="0" algn="ctr">
              <a:buNone/>
            </a:pPr>
            <a:r>
              <a:rPr lang="en-US" b="1" dirty="0"/>
              <a:t>I’ll say, say, say you,</a:t>
            </a:r>
          </a:p>
          <a:p>
            <a:pPr marL="0" indent="0" algn="ctr">
              <a:buNone/>
            </a:pPr>
            <a:r>
              <a:rPr lang="en-US" b="1" dirty="0"/>
              <a:t>Taste you sweet as plump plums,</a:t>
            </a:r>
          </a:p>
          <a:p>
            <a:pPr marL="0" indent="0" algn="ctr">
              <a:buNone/>
            </a:pPr>
            <a:r>
              <a:rPr lang="en-US" b="1" dirty="0"/>
              <a:t>bitter as old lemons,</a:t>
            </a:r>
          </a:p>
          <a:p>
            <a:pPr marL="0" indent="0" algn="ctr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7305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250514"/>
            <a:ext cx="7570787" cy="620108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dirty="0"/>
              <a:t>I’ll sniff you, words, warm</a:t>
            </a:r>
          </a:p>
          <a:p>
            <a:pPr marL="0" indent="0" algn="ctr">
              <a:buNone/>
            </a:pPr>
            <a:r>
              <a:rPr lang="en-US" b="1" dirty="0"/>
              <a:t>as almonds or tart as apple-red,</a:t>
            </a:r>
          </a:p>
          <a:p>
            <a:pPr marL="0" indent="0" algn="ctr">
              <a:buNone/>
            </a:pPr>
            <a:r>
              <a:rPr lang="en-US" b="1" dirty="0"/>
              <a:t>feel you green</a:t>
            </a:r>
          </a:p>
          <a:p>
            <a:pPr marL="0" indent="0" algn="ctr">
              <a:buNone/>
            </a:pPr>
            <a:r>
              <a:rPr lang="en-US" b="1" dirty="0"/>
              <a:t>and soft as new grass,</a:t>
            </a:r>
          </a:p>
          <a:p>
            <a:pPr marL="0" indent="0" algn="ctr">
              <a:buNone/>
            </a:pPr>
            <a:r>
              <a:rPr lang="en-US" b="1" dirty="0"/>
              <a:t>lightweight as dandelion plumes,</a:t>
            </a:r>
          </a:p>
          <a:p>
            <a:pPr marL="0" indent="0" algn="ctr">
              <a:buNone/>
            </a:pPr>
            <a:r>
              <a:rPr lang="en-US" b="1" dirty="0"/>
              <a:t>or </a:t>
            </a:r>
            <a:r>
              <a:rPr lang="en-US" b="1" dirty="0" err="1"/>
              <a:t>thorngray</a:t>
            </a:r>
            <a:r>
              <a:rPr lang="en-US" b="1" dirty="0"/>
              <a:t> as cactus,</a:t>
            </a:r>
          </a:p>
          <a:p>
            <a:pPr marL="0" indent="0" algn="ctr">
              <a:buNone/>
            </a:pPr>
            <a:r>
              <a:rPr lang="en-US" b="1" dirty="0"/>
              <a:t>heavy as black cement,</a:t>
            </a:r>
          </a:p>
          <a:p>
            <a:pPr marL="0" indent="0" algn="ctr">
              <a:buNone/>
            </a:pPr>
            <a:r>
              <a:rPr lang="en-US" b="1" dirty="0"/>
              <a:t>cold blue as icicles,</a:t>
            </a:r>
          </a:p>
          <a:p>
            <a:pPr marL="0" indent="0" algn="ctr">
              <a:buNone/>
            </a:pPr>
            <a:r>
              <a:rPr lang="en-US" b="1" dirty="0"/>
              <a:t>warm as </a:t>
            </a:r>
            <a:r>
              <a:rPr lang="en-US" b="1" i="1" dirty="0" err="1"/>
              <a:t>abuelita</a:t>
            </a:r>
            <a:r>
              <a:rPr lang="en-US" b="1" dirty="0" err="1"/>
              <a:t>’s</a:t>
            </a:r>
            <a:r>
              <a:rPr lang="en-US" b="1" dirty="0"/>
              <a:t> </a:t>
            </a:r>
            <a:r>
              <a:rPr lang="en-US" b="1" dirty="0" err="1"/>
              <a:t>yellowlap</a:t>
            </a:r>
            <a:r>
              <a:rPr lang="en-US" b="1" dirty="0"/>
              <a:t>.</a:t>
            </a:r>
          </a:p>
          <a:p>
            <a:pPr marL="0" indent="0" algn="ctr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99629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/>
              <a:t>I’ll hear you, words, loud as </a:t>
            </a:r>
            <a:r>
              <a:rPr lang="en-US" b="1" dirty="0" err="1"/>
              <a:t>searoar’s</a:t>
            </a: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Purple crash, hushed</a:t>
            </a:r>
          </a:p>
          <a:p>
            <a:pPr marL="0" indent="0" algn="ctr">
              <a:buNone/>
            </a:pPr>
            <a:r>
              <a:rPr lang="en-US" b="1" dirty="0"/>
              <a:t>as </a:t>
            </a:r>
            <a:r>
              <a:rPr lang="en-US" b="1" i="1" dirty="0" err="1"/>
              <a:t>gatitos</a:t>
            </a:r>
            <a:r>
              <a:rPr lang="en-US" b="1" i="1" dirty="0"/>
              <a:t> </a:t>
            </a:r>
            <a:r>
              <a:rPr lang="en-US" b="1" dirty="0"/>
              <a:t>curled in sleep,</a:t>
            </a:r>
          </a:p>
          <a:p>
            <a:pPr marL="0" indent="0" algn="ctr">
              <a:buNone/>
            </a:pPr>
            <a:r>
              <a:rPr lang="en-US" b="1" dirty="0"/>
              <a:t>as the last </a:t>
            </a:r>
            <a:r>
              <a:rPr lang="en-US" b="1" dirty="0" err="1"/>
              <a:t>goldlullaby</a:t>
            </a:r>
            <a:r>
              <a:rPr lang="en-US" b="1" dirty="0"/>
              <a:t>.</a:t>
            </a:r>
          </a:p>
          <a:p>
            <a:pPr marL="0" indent="0" algn="ctr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40571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/>
              <a:t>I’ll see you long and dark as tunnels,</a:t>
            </a:r>
          </a:p>
          <a:p>
            <a:pPr marL="0" indent="0" algn="ctr">
              <a:buNone/>
            </a:pPr>
            <a:r>
              <a:rPr lang="en-US" b="1" dirty="0"/>
              <a:t>bright as rainbows,</a:t>
            </a:r>
          </a:p>
          <a:p>
            <a:pPr marL="0" indent="0" algn="ctr">
              <a:buNone/>
            </a:pPr>
            <a:r>
              <a:rPr lang="en-US" b="1" dirty="0"/>
              <a:t>playful as </a:t>
            </a:r>
            <a:r>
              <a:rPr lang="en-US" b="1" dirty="0" err="1"/>
              <a:t>chestnutwind</a:t>
            </a:r>
            <a:r>
              <a:rPr lang="en-US" b="1" dirty="0"/>
              <a:t>.</a:t>
            </a:r>
          </a:p>
          <a:p>
            <a:pPr marL="0" indent="0" algn="ctr">
              <a:buNone/>
            </a:pPr>
            <a:r>
              <a:rPr lang="en-US" b="1" dirty="0"/>
              <a:t>I’ll watch you, words, rise and dance and spin.</a:t>
            </a:r>
          </a:p>
          <a:p>
            <a:pPr marL="0" indent="0" algn="ctr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01274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1490632"/>
            <a:ext cx="7570787" cy="428961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dirty="0"/>
              <a:t>I’ll say, say, say you</a:t>
            </a:r>
          </a:p>
          <a:p>
            <a:pPr marL="0" indent="0" algn="ctr">
              <a:buNone/>
            </a:pPr>
            <a:r>
              <a:rPr lang="en-US" b="1" dirty="0"/>
              <a:t>in English,</a:t>
            </a:r>
          </a:p>
          <a:p>
            <a:pPr marL="0" indent="0" algn="ctr">
              <a:buNone/>
            </a:pPr>
            <a:r>
              <a:rPr lang="en-US" b="1" dirty="0"/>
              <a:t>in Spanish,</a:t>
            </a:r>
          </a:p>
          <a:p>
            <a:pPr marL="0" indent="0" algn="ctr">
              <a:buNone/>
            </a:pPr>
            <a:r>
              <a:rPr lang="en-US" b="1" dirty="0"/>
              <a:t>I’ll find you.</a:t>
            </a:r>
          </a:p>
          <a:p>
            <a:pPr marL="0" indent="0" algn="ctr">
              <a:buNone/>
            </a:pPr>
            <a:r>
              <a:rPr lang="en-US" b="1" dirty="0"/>
              <a:t>Hold you.</a:t>
            </a:r>
          </a:p>
          <a:p>
            <a:pPr marL="0" indent="0" algn="ctr">
              <a:buNone/>
            </a:pPr>
            <a:r>
              <a:rPr lang="en-US" b="1" dirty="0"/>
              <a:t>Toss you.</a:t>
            </a:r>
          </a:p>
          <a:p>
            <a:pPr marL="0" indent="0" algn="ctr">
              <a:buNone/>
            </a:pPr>
            <a:r>
              <a:rPr lang="en-US" b="1" dirty="0"/>
              <a:t>I’m free too.</a:t>
            </a:r>
          </a:p>
          <a:p>
            <a:pPr marL="0" indent="0" algn="ctr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82498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/>
              <a:t>I say </a:t>
            </a:r>
            <a:r>
              <a:rPr lang="en-US" b="1" i="1" dirty="0" err="1"/>
              <a:t>yo</a:t>
            </a:r>
            <a:r>
              <a:rPr lang="en-US" b="1" i="1" dirty="0"/>
              <a:t> soy </a:t>
            </a:r>
            <a:r>
              <a:rPr lang="en-US" b="1" i="1" dirty="0" err="1"/>
              <a:t>libre</a:t>
            </a:r>
            <a:r>
              <a:rPr lang="en-US" b="1" dirty="0"/>
              <a:t>,</a:t>
            </a:r>
          </a:p>
          <a:p>
            <a:pPr marL="0" indent="0" algn="ctr">
              <a:buNone/>
            </a:pPr>
            <a:r>
              <a:rPr lang="en-US" b="1" dirty="0"/>
              <a:t>I am free</a:t>
            </a:r>
          </a:p>
          <a:p>
            <a:pPr marL="0" indent="0" algn="ctr">
              <a:buNone/>
            </a:pPr>
            <a:r>
              <a:rPr lang="en-US" b="1" dirty="0"/>
              <a:t>free, free,</a:t>
            </a:r>
          </a:p>
          <a:p>
            <a:pPr marL="0" indent="0" algn="ctr">
              <a:buNone/>
            </a:pPr>
            <a:r>
              <a:rPr lang="en-US" b="1" dirty="0"/>
              <a:t>free as </a:t>
            </a:r>
            <a:r>
              <a:rPr lang="en-US" b="1" dirty="0" smtClean="0"/>
              <a:t>confetti.</a:t>
            </a:r>
            <a:endParaRPr lang="en-US" b="1" dirty="0"/>
          </a:p>
          <a:p>
            <a:pPr marL="0" indent="0" algn="ctr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68152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Reading Check </a:t>
            </a:r>
            <a:r>
              <a:rPr lang="en-US" smtClean="0"/>
              <a:t>&amp; Interpretations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8264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tory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Story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Story.thmx</Template>
  <TotalTime>16</TotalTime>
  <Words>201</Words>
  <Application>Microsoft Macintosh PowerPoint</Application>
  <PresentationFormat>On-screen Show (4:3)</PresentationFormat>
  <Paragraphs>38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Story</vt:lpstr>
      <vt:lpstr>Words Free As Confetti</vt:lpstr>
      <vt:lpstr>Pat Mora</vt:lpstr>
      <vt:lpstr>Words Free As Confetti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Reading Check &amp; Interpretations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Words Free As Confetti</dc:title>
  <dc:creator>sharon constantino</dc:creator>
  <cp:lastModifiedBy>sharon constantino</cp:lastModifiedBy>
  <cp:revision>5</cp:revision>
  <dcterms:created xsi:type="dcterms:W3CDTF">2013-10-21T00:37:34Z</dcterms:created>
  <dcterms:modified xsi:type="dcterms:W3CDTF">2013-11-10T22:05:10Z</dcterms:modified>
</cp:coreProperties>
</file>