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AACF87-9539-46C1-9C0D-6E6B097A0285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EB010F-44EF-4AB3-9932-12F33D261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ebeccasteadbooks.com/abou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iJCnVprz9g&amp;feature=related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28600"/>
            <a:ext cx="5181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When You</a:t>
            </a:r>
            <a:br>
              <a:rPr lang="en-US" i="1" dirty="0" smtClean="0"/>
            </a:br>
            <a:r>
              <a:rPr lang="en-US" i="1" dirty="0" smtClean="0"/>
              <a:t>Reach Me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4191000"/>
            <a:ext cx="4114800" cy="503193"/>
          </a:xfrm>
        </p:spPr>
        <p:txBody>
          <a:bodyPr/>
          <a:lstStyle/>
          <a:p>
            <a:pPr algn="ctr"/>
            <a:r>
              <a:rPr lang="en-US" dirty="0" smtClean="0"/>
              <a:t>Rebecca Stead</a:t>
            </a:r>
            <a:endParaRPr lang="en-US" dirty="0"/>
          </a:p>
        </p:txBody>
      </p:sp>
      <p:pic>
        <p:nvPicPr>
          <p:cNvPr id="25602" name="Picture 2" descr="http://www.homeroomteacher.com/Images/Products/Display/R/RH-9780375850868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02676" cy="5257800"/>
          </a:xfrm>
          <a:prstGeom prst="rect">
            <a:avLst/>
          </a:prstGeom>
          <a:noFill/>
        </p:spPr>
      </p:pic>
      <p:pic>
        <p:nvPicPr>
          <p:cNvPr id="25604" name="Picture 4" descr="http://timkeeton.files.wordpress.com/2010/01/rebeccaste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752600"/>
            <a:ext cx="152821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Mom’s Rules for Life in New York City pp25-26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Wish For pp27-29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Sneak Up on You pp30-31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Bounce pp32-36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That Burn pp37-38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Winner’s Circle pp39-42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Keep Secret pp43-53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Smell pp54-56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You Don’t Forget pp57-59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Note pp60-61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Rebecca Stead</a:t>
            </a:r>
            <a:endParaRPr lang="en-US" dirty="0"/>
          </a:p>
        </p:txBody>
      </p:sp>
      <p:pic>
        <p:nvPicPr>
          <p:cNvPr id="4" name="Picture 4" descr="http://timkeeton.files.wordpress.com/2010/01/rebeccastea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0"/>
            <a:ext cx="3124200" cy="4673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on a Slant pp62-63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Things pp64-66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Note pp67-70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Push Away pp71-72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Count pp73-75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Messy Things pp76-78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Invisible Things pp79-80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Hold on To pp81-83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Salty Things pp84-87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Pretend pp88-91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Background: </a:t>
            </a:r>
          </a:p>
          <a:p>
            <a:pPr lvl="1"/>
            <a:r>
              <a:rPr lang="en-US" dirty="0" smtClean="0">
                <a:hlinkClick r:id="rId2"/>
              </a:rPr>
              <a:t>“The $20,000 Pyramid”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From what point of view is the story told?</a:t>
            </a:r>
          </a:p>
          <a:p>
            <a:r>
              <a:rPr lang="en-US" dirty="0" smtClean="0"/>
              <a:t>What do you think happened last fall and winter?</a:t>
            </a:r>
          </a:p>
          <a:p>
            <a:r>
              <a:rPr lang="en-US" dirty="0" smtClean="0"/>
              <a:t>Who do you think asked the narrator to write a letter? What has happened to this person?</a:t>
            </a:r>
          </a:p>
          <a:p>
            <a:r>
              <a:rPr lang="en-US" dirty="0" smtClean="0"/>
              <a:t>Why is this chapter entitled “Things You Keep in a Box”?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Keep in a Box pp1-2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Crack pp92-94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Left Behind pp95-96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Note pp97-99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Make No Sense pp100-106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Proof pp107-109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You Give Away pp110-114</a:t>
            </a:r>
            <a:endParaRPr lang="en-US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Things That Get Stuck pp115-117</a:t>
            </a:r>
            <a:endParaRPr lang="en-US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Tied-Up Things pp118-122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Things That Turn Pink pp123-127</a:t>
            </a:r>
            <a:endParaRPr lang="en-US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Things That Fall Apart pp128-131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latchkey kid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Character Development: Chart character traits for the narrator, the narrator’s mom, and Richard.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Go Missing pp3-6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Christmas Vacation pp132-133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Proof pp134-136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in an Elevator pp137-142</a:t>
            </a:r>
            <a:endParaRPr lang="en-US" sz="3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Realize pp143-145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Beg For pp146-147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Turn Upside Down pp 148-153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Things That Are Sweet pp154-156</a:t>
            </a:r>
            <a:endParaRPr lang="en-US" sz="3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Note pp157-162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Things pp163-165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Heal pp166-170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repulsive</a:t>
            </a:r>
          </a:p>
          <a:p>
            <a:pPr lvl="1"/>
            <a:r>
              <a:rPr lang="en-US" dirty="0" smtClean="0"/>
              <a:t>prosecutor</a:t>
            </a:r>
          </a:p>
          <a:p>
            <a:r>
              <a:rPr lang="en-US" dirty="0" smtClean="0"/>
              <a:t>Allusion</a:t>
            </a:r>
          </a:p>
          <a:p>
            <a:pPr lvl="1"/>
            <a:r>
              <a:rPr lang="en-US" dirty="0" smtClean="0"/>
              <a:t>“It was a dark and stormy night.”</a:t>
            </a:r>
          </a:p>
          <a:p>
            <a:pPr lvl="1"/>
            <a:r>
              <a:rPr lang="en-US" dirty="0" smtClean="0"/>
              <a:t>Migrant Farm Workers Strike in California-</a:t>
            </a:r>
            <a:r>
              <a:rPr lang="en-US" dirty="0" err="1" smtClean="0"/>
              <a:t>Ceasar</a:t>
            </a:r>
            <a:r>
              <a:rPr lang="en-US" dirty="0" smtClean="0"/>
              <a:t> Chavez</a:t>
            </a:r>
          </a:p>
          <a:p>
            <a:pPr lvl="1"/>
            <a:r>
              <a:rPr lang="en-US" dirty="0" smtClean="0"/>
              <a:t>Miranda Warnings</a:t>
            </a:r>
          </a:p>
          <a:p>
            <a:pPr lvl="1"/>
            <a:r>
              <a:rPr lang="en-US" dirty="0" smtClean="0"/>
              <a:t>Shakespeare’s </a:t>
            </a:r>
            <a:r>
              <a:rPr lang="en-US" i="1" dirty="0" smtClean="0"/>
              <a:t>The Tempest</a:t>
            </a:r>
            <a:endParaRPr lang="en-US" dirty="0" smtClean="0"/>
          </a:p>
          <a:p>
            <a:r>
              <a:rPr lang="en-US" dirty="0" smtClean="0"/>
              <a:t>Symbol</a:t>
            </a:r>
          </a:p>
          <a:p>
            <a:pPr lvl="1"/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What is the title of the book the narrator has read so many times? What is the significance of this book?</a:t>
            </a:r>
          </a:p>
          <a:p>
            <a:r>
              <a:rPr lang="en-US" dirty="0" smtClean="0"/>
              <a:t>Do you think Miranda’s mother named her after a kidnapper?</a:t>
            </a:r>
          </a:p>
          <a:p>
            <a:r>
              <a:rPr lang="en-US" dirty="0" smtClean="0"/>
              <a:t>Why do you think Sal is no longer Miranda’s best friend?</a:t>
            </a:r>
          </a:p>
          <a:p>
            <a:r>
              <a:rPr lang="en-US" dirty="0" smtClean="0"/>
              <a:t>Who is the mysterious person Miranda keeps referring to?</a:t>
            </a:r>
          </a:p>
          <a:p>
            <a:r>
              <a:rPr lang="en-US" dirty="0" smtClean="0"/>
              <a:t>This is the second chapter in which a key is mentioned. What is the importance of a key? </a:t>
            </a:r>
          </a:p>
          <a:p>
            <a:r>
              <a:rPr lang="en-US" dirty="0" smtClean="0"/>
              <a:t>Why is the chapter entitled “Things You Hide”?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You Hide pp7-11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Protect pp171-178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Line Up pp179-181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$20,000 Pyramid pp182-186</a:t>
            </a:r>
            <a:endParaRPr lang="en-US" sz="3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Thread pp187-189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Open pp190-192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Things That Blow Away pp193-195</a:t>
            </a:r>
            <a:endParaRPr lang="en-US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 and Miranda,</a:t>
            </a:r>
            <a:br>
              <a:rPr lang="en-US" dirty="0" smtClean="0"/>
            </a:br>
            <a:r>
              <a:rPr lang="en-US" dirty="0" smtClean="0"/>
              <a:t>Miranda and Sal p196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Gifts p197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Novel Projects</a:t>
            </a:r>
            <a:endParaRPr lang="en-US" dirty="0"/>
          </a:p>
        </p:txBody>
      </p:sp>
      <p:pic>
        <p:nvPicPr>
          <p:cNvPr id="7" name="Picture 2" descr="http://3.bp.blogspot.com/_mAhMWUWavEU/Sm3pi25ckTI/AAAAAAAAATc/961TdyHYRwA/s400/YouAreHere.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0"/>
            <a:ext cx="1013460" cy="1524000"/>
          </a:xfrm>
          <a:prstGeom prst="rect">
            <a:avLst/>
          </a:prstGeom>
          <a:noFill/>
        </p:spPr>
      </p:pic>
      <p:pic>
        <p:nvPicPr>
          <p:cNvPr id="8" name="Picture 4" descr="http://4.bp.blogspot.com/_mAhMWUWavEU/Sm3pNQcfz5I/AAAAAAAAATU/ccT5g2FmKkA/s400/YouAreHere.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990600" cy="1484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tenant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Setting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Speed Round pp12-15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Why does Miranda say she lost Sal? What do you think happened to him? Did the laughing man have anything to do with it?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Kick pp16-18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Vocabulary</a:t>
            </a:r>
          </a:p>
          <a:p>
            <a:r>
              <a:rPr lang="en-US" dirty="0" smtClean="0"/>
              <a:t>Symbol</a:t>
            </a:r>
          </a:p>
          <a:p>
            <a:pPr lvl="1"/>
            <a:r>
              <a:rPr lang="en-US" dirty="0" smtClean="0"/>
              <a:t>knots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Miranda is being asked to write a letter that explains “the story of what happened </a:t>
            </a:r>
            <a:r>
              <a:rPr lang="en-US" i="1" dirty="0" smtClean="0"/>
              <a:t>and everything that led up to it.”</a:t>
            </a:r>
            <a:r>
              <a:rPr lang="en-US" dirty="0" smtClean="0"/>
              <a:t> What is her problem related to this task?</a:t>
            </a:r>
          </a:p>
          <a:p>
            <a:r>
              <a:rPr lang="en-US" dirty="0" smtClean="0"/>
              <a:t>What do you think happened the day Sal got punched?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Things That Get Tangled pp19-20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Why would Sal getting punched end Miranda’s friendship with him? Does that make </a:t>
            </a:r>
            <a:r>
              <a:rPr lang="en-US" smtClean="0"/>
              <a:t>any sense to you?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Stain pp21-24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606</Words>
  <Application>Microsoft Office PowerPoint</Application>
  <PresentationFormat>On-screen Show (4:3)</PresentationFormat>
  <Paragraphs>151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Concourse</vt:lpstr>
      <vt:lpstr>When You Reach Me</vt:lpstr>
      <vt:lpstr>Rebecca Stead</vt:lpstr>
      <vt:lpstr>Things You Keep in a Box pp1-2</vt:lpstr>
      <vt:lpstr>Things That Go Missing pp3-6</vt:lpstr>
      <vt:lpstr>Thing You Hide pp7-11</vt:lpstr>
      <vt:lpstr>The Speed Round pp12-15</vt:lpstr>
      <vt:lpstr>Things That Kick pp16-18</vt:lpstr>
      <vt:lpstr>Things That Get Tangled pp19-20</vt:lpstr>
      <vt:lpstr>Things That Stain pp21-24</vt:lpstr>
      <vt:lpstr>Mom’s Rules for Life in New York City pp25-26</vt:lpstr>
      <vt:lpstr>Things You Wish For pp27-29</vt:lpstr>
      <vt:lpstr>Things That Sneak Up on You pp30-31</vt:lpstr>
      <vt:lpstr>Things That Bounce pp32-36</vt:lpstr>
      <vt:lpstr>Thing That Burn pp37-38</vt:lpstr>
      <vt:lpstr>The Winner’s Circle pp39-42</vt:lpstr>
      <vt:lpstr>Things You Keep Secret pp43-53</vt:lpstr>
      <vt:lpstr>Things That Smell pp54-56</vt:lpstr>
      <vt:lpstr>Things You Don’t Forget pp57-59</vt:lpstr>
      <vt:lpstr>The First Note pp60-61</vt:lpstr>
      <vt:lpstr>Things on a Slant pp62-63</vt:lpstr>
      <vt:lpstr>White Things pp64-66</vt:lpstr>
      <vt:lpstr>The Second Note pp67-70</vt:lpstr>
      <vt:lpstr>Things You Push Away pp71-72</vt:lpstr>
      <vt:lpstr>Things You Count pp73-75</vt:lpstr>
      <vt:lpstr>Messy Things pp76-78</vt:lpstr>
      <vt:lpstr>Invisible Things pp79-80</vt:lpstr>
      <vt:lpstr>Things You Hold on To pp81-83</vt:lpstr>
      <vt:lpstr>Salty Things pp84-87</vt:lpstr>
      <vt:lpstr>Things You Pretend pp88-91</vt:lpstr>
      <vt:lpstr>Things That Crack pp92-94</vt:lpstr>
      <vt:lpstr>Things Left Behind pp95-96</vt:lpstr>
      <vt:lpstr>The Third Note pp97-99</vt:lpstr>
      <vt:lpstr>Things That Make No Sense pp100-106</vt:lpstr>
      <vt:lpstr>The First Proof pp107-109</vt:lpstr>
      <vt:lpstr>Things You Give Away pp110-114</vt:lpstr>
      <vt:lpstr>Things That Get Stuck pp115-117</vt:lpstr>
      <vt:lpstr>Tied-Up Things pp118-122</vt:lpstr>
      <vt:lpstr>Things That Turn Pink pp123-127</vt:lpstr>
      <vt:lpstr>Things That Fall Apart pp128-131</vt:lpstr>
      <vt:lpstr>Christmas Vacation pp132-133</vt:lpstr>
      <vt:lpstr>The Second Proof pp134-136</vt:lpstr>
      <vt:lpstr>Things in an Elevator pp137-142</vt:lpstr>
      <vt:lpstr>Things You Realize pp143-145</vt:lpstr>
      <vt:lpstr>Things You Beg For pp146-147</vt:lpstr>
      <vt:lpstr>Things That Turn Upside Down pp 148-153</vt:lpstr>
      <vt:lpstr>Things That Are Sweet pp154-156</vt:lpstr>
      <vt:lpstr>The Last Note pp157-162</vt:lpstr>
      <vt:lpstr>Difficult Things pp163-165</vt:lpstr>
      <vt:lpstr>Things That Heal pp166-170</vt:lpstr>
      <vt:lpstr>Things You Protect pp171-178</vt:lpstr>
      <vt:lpstr>Things You Line Up pp179-181</vt:lpstr>
      <vt:lpstr>The $20,000 Pyramid pp182-186</vt:lpstr>
      <vt:lpstr>Magic Thread pp187-189</vt:lpstr>
      <vt:lpstr>Things That Open pp190-192</vt:lpstr>
      <vt:lpstr>Things That Blow Away pp193-195</vt:lpstr>
      <vt:lpstr>Sal and Miranda, Miranda and Sal p196</vt:lpstr>
      <vt:lpstr>Parting Gifts p197</vt:lpstr>
      <vt:lpstr>Novel Projects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You Reach Me</dc:title>
  <dc:creator>sconstantino</dc:creator>
  <cp:lastModifiedBy>sconstantino</cp:lastModifiedBy>
  <cp:revision>97</cp:revision>
  <dcterms:created xsi:type="dcterms:W3CDTF">2012-07-12T16:52:46Z</dcterms:created>
  <dcterms:modified xsi:type="dcterms:W3CDTF">2012-07-13T02:58:12Z</dcterms:modified>
</cp:coreProperties>
</file>