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urtisbrown.co.uk/grace-nichols/" TargetMode="External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Papyrus"/>
                <a:cs typeface="Papyrus"/>
              </a:rPr>
              <a:t>They Were My People</a:t>
            </a:r>
            <a:endParaRPr lang="en-US" dirty="0">
              <a:latin typeface="Papyrus"/>
              <a:cs typeface="Papyru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pyrus"/>
                <a:cs typeface="Papyrus"/>
              </a:rPr>
              <a:t>Grace Nichols</a:t>
            </a:r>
            <a:endParaRPr lang="en-US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10293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 Nichols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34277" r="-342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778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4533" y="474263"/>
            <a:ext cx="6976534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aseline="30000" dirty="0">
                <a:latin typeface="Papyrus"/>
                <a:cs typeface="Papyrus"/>
              </a:rPr>
              <a:t>They were those who cut </a:t>
            </a:r>
            <a:r>
              <a:rPr lang="en-US" sz="3600" baseline="30000" dirty="0" smtClean="0">
                <a:latin typeface="Papyrus"/>
                <a:cs typeface="Papyrus"/>
              </a:rPr>
              <a:t>cane</a:t>
            </a:r>
          </a:p>
          <a:p>
            <a:pPr algn="ctr"/>
            <a:r>
              <a:rPr lang="en-US" sz="3600" baseline="30000" dirty="0" smtClean="0">
                <a:latin typeface="Papyrus"/>
                <a:cs typeface="Papyrus"/>
              </a:rPr>
              <a:t>to </a:t>
            </a:r>
            <a:r>
              <a:rPr lang="en-US" sz="3600" baseline="30000" dirty="0">
                <a:latin typeface="Papyrus"/>
                <a:cs typeface="Papyrus"/>
              </a:rPr>
              <a:t>the rhythm of the </a:t>
            </a:r>
            <a:r>
              <a:rPr lang="en-US" sz="3600" baseline="30000" dirty="0" err="1" smtClean="0">
                <a:latin typeface="Papyrus"/>
                <a:cs typeface="Papyrus"/>
              </a:rPr>
              <a:t>sunbeat</a:t>
            </a:r>
            <a:endParaRPr lang="en-US" sz="3600" baseline="30000" dirty="0" smtClean="0">
              <a:latin typeface="Papyrus"/>
              <a:cs typeface="Papyrus"/>
            </a:endParaRPr>
          </a:p>
          <a:p>
            <a:pPr algn="ctr"/>
            <a:endParaRPr lang="en-US" sz="3600" baseline="30000" dirty="0">
              <a:latin typeface="Papyrus"/>
              <a:cs typeface="Papyrus"/>
            </a:endParaRPr>
          </a:p>
          <a:p>
            <a:pPr algn="ctr"/>
            <a:r>
              <a:rPr lang="en-US" sz="3600" baseline="30000" dirty="0">
                <a:latin typeface="Papyrus"/>
                <a:cs typeface="Papyrus"/>
              </a:rPr>
              <a:t>They were those who carried </a:t>
            </a:r>
            <a:r>
              <a:rPr lang="en-US" sz="3600" baseline="30000" dirty="0" smtClean="0">
                <a:latin typeface="Papyrus"/>
                <a:cs typeface="Papyrus"/>
              </a:rPr>
              <a:t>cane</a:t>
            </a:r>
          </a:p>
          <a:p>
            <a:pPr algn="ctr"/>
            <a:r>
              <a:rPr lang="en-US" sz="3600" baseline="30000" dirty="0" smtClean="0">
                <a:latin typeface="Papyrus"/>
                <a:cs typeface="Papyrus"/>
              </a:rPr>
              <a:t>to </a:t>
            </a:r>
            <a:r>
              <a:rPr lang="en-US" sz="3600" baseline="30000" dirty="0">
                <a:latin typeface="Papyrus"/>
                <a:cs typeface="Papyrus"/>
              </a:rPr>
              <a:t>the rhythm of the </a:t>
            </a:r>
            <a:r>
              <a:rPr lang="en-US" sz="3600" baseline="30000" dirty="0" err="1" smtClean="0">
                <a:latin typeface="Papyrus"/>
                <a:cs typeface="Papyrus"/>
              </a:rPr>
              <a:t>sunbeat</a:t>
            </a:r>
            <a:endParaRPr lang="en-US" sz="3600" baseline="30000" dirty="0" smtClean="0">
              <a:latin typeface="Papyrus"/>
              <a:cs typeface="Papyrus"/>
            </a:endParaRPr>
          </a:p>
          <a:p>
            <a:pPr algn="ctr"/>
            <a:endParaRPr lang="en-US" sz="3600" baseline="30000" dirty="0">
              <a:latin typeface="Papyrus"/>
              <a:cs typeface="Papyrus"/>
            </a:endParaRPr>
          </a:p>
          <a:p>
            <a:pPr algn="ctr"/>
            <a:r>
              <a:rPr lang="en-US" sz="3600" baseline="30000" dirty="0">
                <a:latin typeface="Papyrus"/>
                <a:cs typeface="Papyrus"/>
              </a:rPr>
              <a:t>They were those who crushed </a:t>
            </a:r>
            <a:r>
              <a:rPr lang="en-US" sz="3600" baseline="30000" dirty="0" smtClean="0">
                <a:latin typeface="Papyrus"/>
                <a:cs typeface="Papyrus"/>
              </a:rPr>
              <a:t>cane</a:t>
            </a:r>
          </a:p>
          <a:p>
            <a:pPr algn="ctr"/>
            <a:r>
              <a:rPr lang="en-US" sz="3600" baseline="30000" dirty="0" smtClean="0">
                <a:latin typeface="Papyrus"/>
                <a:cs typeface="Papyrus"/>
              </a:rPr>
              <a:t>to </a:t>
            </a:r>
            <a:r>
              <a:rPr lang="en-US" sz="3600" baseline="30000" dirty="0">
                <a:latin typeface="Papyrus"/>
                <a:cs typeface="Papyrus"/>
              </a:rPr>
              <a:t>the rhythm of the </a:t>
            </a:r>
            <a:r>
              <a:rPr lang="en-US" sz="3600" baseline="30000" dirty="0" err="1" smtClean="0">
                <a:latin typeface="Papyrus"/>
                <a:cs typeface="Papyrus"/>
              </a:rPr>
              <a:t>sunbeat</a:t>
            </a:r>
            <a:endParaRPr lang="en-US" sz="3600" baseline="30000" dirty="0" smtClean="0">
              <a:latin typeface="Papyrus"/>
              <a:cs typeface="Papyrus"/>
            </a:endParaRPr>
          </a:p>
          <a:p>
            <a:pPr algn="ctr"/>
            <a:endParaRPr lang="en-US" sz="3600" baseline="30000" dirty="0">
              <a:latin typeface="Papyrus"/>
              <a:cs typeface="Papyrus"/>
            </a:endParaRPr>
          </a:p>
          <a:p>
            <a:pPr algn="ctr"/>
            <a:r>
              <a:rPr lang="en-US" sz="3600" baseline="30000" dirty="0">
                <a:latin typeface="Papyrus"/>
                <a:cs typeface="Papyrus"/>
              </a:rPr>
              <a:t>They were women weeding, carrying babies to the rhythm of the </a:t>
            </a:r>
            <a:r>
              <a:rPr lang="en-US" sz="3600" baseline="30000" dirty="0" err="1" smtClean="0">
                <a:latin typeface="Papyrus"/>
                <a:cs typeface="Papyrus"/>
              </a:rPr>
              <a:t>sunbeat</a:t>
            </a:r>
            <a:endParaRPr lang="en-US" sz="3600" baseline="30000" dirty="0" smtClean="0">
              <a:latin typeface="Papyrus"/>
              <a:cs typeface="Papyrus"/>
            </a:endParaRPr>
          </a:p>
          <a:p>
            <a:pPr algn="ctr"/>
            <a:endParaRPr lang="en-US" sz="3600" baseline="30000" dirty="0">
              <a:latin typeface="Papyrus"/>
              <a:cs typeface="Papyrus"/>
            </a:endParaRPr>
          </a:p>
          <a:p>
            <a:pPr algn="ctr"/>
            <a:r>
              <a:rPr lang="en-US" sz="3600" baseline="30000" dirty="0">
                <a:latin typeface="Papyrus"/>
                <a:cs typeface="Papyrus"/>
              </a:rPr>
              <a:t>They were my people, working so hard to the rhythm of the </a:t>
            </a:r>
            <a:r>
              <a:rPr lang="en-US" sz="3600" baseline="30000" dirty="0" err="1">
                <a:latin typeface="Papyrus"/>
                <a:cs typeface="Papyrus"/>
              </a:rPr>
              <a:t>sunbeat</a:t>
            </a:r>
            <a:r>
              <a:rPr lang="en-US" sz="3600" baseline="30000" dirty="0">
                <a:latin typeface="Papyrus"/>
                <a:cs typeface="Papyrus"/>
              </a:rPr>
              <a:t> - - long </a:t>
            </a:r>
            <a:r>
              <a:rPr lang="en-US" sz="3600" baseline="30000" dirty="0" smtClean="0">
                <a:latin typeface="Papyrus"/>
                <a:cs typeface="Papyrus"/>
              </a:rPr>
              <a:t>ago</a:t>
            </a:r>
          </a:p>
          <a:p>
            <a:pPr algn="ctr"/>
            <a:r>
              <a:rPr lang="en-US" sz="3600" baseline="30000" dirty="0" smtClean="0">
                <a:latin typeface="Papyrus"/>
                <a:cs typeface="Papyrus"/>
              </a:rPr>
              <a:t>to </a:t>
            </a:r>
            <a:r>
              <a:rPr lang="en-US" sz="3600" baseline="30000" dirty="0">
                <a:latin typeface="Papyrus"/>
                <a:cs typeface="Papyrus"/>
              </a:rPr>
              <a:t>the rhythm of the </a:t>
            </a:r>
            <a:r>
              <a:rPr lang="en-US" sz="3600" baseline="30000" dirty="0" err="1">
                <a:latin typeface="Papyrus"/>
                <a:cs typeface="Papyrus"/>
              </a:rPr>
              <a:t>sunbeat</a:t>
            </a:r>
            <a:r>
              <a:rPr lang="en-US" sz="3600" baseline="30000" dirty="0">
                <a:latin typeface="Papyrus"/>
                <a:cs typeface="Papyrus"/>
              </a:rPr>
              <a:t>.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12527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Check </a:t>
            </a:r>
            <a:r>
              <a:rPr lang="en-US" smtClean="0"/>
              <a:t>&amp; Interpretations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or what inspired the Grace Nichols to write this poem?</a:t>
            </a:r>
          </a:p>
          <a:p>
            <a:r>
              <a:rPr lang="en-US" sz="2800" dirty="0" smtClean="0"/>
              <a:t>What word or phrase is repeated throughout the poem? What purpose does this repetition serve?</a:t>
            </a:r>
          </a:p>
          <a:p>
            <a:r>
              <a:rPr lang="en-US" sz="2800" dirty="0" smtClean="0"/>
              <a:t>What is the overall tone of the poem? Explain your thinking.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852215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20</TotalTime>
  <Words>128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Summer</vt:lpstr>
      <vt:lpstr>They Were My People</vt:lpstr>
      <vt:lpstr>Grace Nichols</vt:lpstr>
      <vt:lpstr>PowerPoint Presentation</vt:lpstr>
      <vt:lpstr>Reading Check &amp; Interpretations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Were My People</dc:title>
  <dc:creator>sharon constantino</dc:creator>
  <cp:lastModifiedBy>sharon constantino</cp:lastModifiedBy>
  <cp:revision>5</cp:revision>
  <dcterms:created xsi:type="dcterms:W3CDTF">2013-10-21T00:14:20Z</dcterms:created>
  <dcterms:modified xsi:type="dcterms:W3CDTF">2013-12-12T22:31:43Z</dcterms:modified>
</cp:coreProperties>
</file>