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3" autoAdjust="0"/>
    <p:restoredTop sz="90929"/>
  </p:normalViewPr>
  <p:slideViewPr>
    <p:cSldViewPr>
      <p:cViewPr varScale="1">
        <p:scale>
          <a:sx n="75" d="100"/>
          <a:sy n="75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fld id="{BA12A84C-A7A8-4EC4-809B-A331AAC53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27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fld id="{2155CFFF-47EF-4DC5-B443-886EFC7233DF}" type="datetime1">
              <a:rPr lang="en-US"/>
              <a:pPr>
                <a:defRPr/>
              </a:pPr>
              <a:t>1/2/14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fld id="{BD78309D-D7F7-4AE1-8E5F-962B7B7A0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15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39D8B-5272-4B3E-AB2B-2D456A1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92EC-EEC0-41BD-9475-793EE9EEB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9B5D7-4AEF-4A34-B299-F59E6DFC7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18B8-3958-4A8A-9597-0B7EBBB6A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67391-2017-4952-8155-A55B1E3EA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BAE4-9C7C-4009-8DBB-F9D8D759D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F1DAF-322B-481F-9EFB-5C34E5FAD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F3F36-C5C5-4397-B1B8-94B50E272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6AD7A-4B75-433D-A341-DB3DBDCC9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306A-7696-44A4-840B-23511868F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AB1B3-1238-425B-8224-93326E662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fld id="{FA435BDD-91A1-495D-BB85-764B1103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poets.org/poet.php/prmPID/94" TargetMode="External"/><Relationship Id="rId5" Type="http://schemas.openxmlformats.org/officeDocument/2006/relationships/hyperlink" Target="http://www.youtube.com/watch?v=DU3PmK6jy54&amp;feature=related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youtube.com/watch?v=HyytVE-xiWQ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196975"/>
            <a:ext cx="7772400" cy="10795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“The Sound of Night”</a:t>
            </a:r>
            <a:endParaRPr lang="en-US" smtClean="0">
              <a:latin typeface="Bradley Hand ITC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276475"/>
            <a:ext cx="6400800" cy="6477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Maxine Kumin</a:t>
            </a:r>
          </a:p>
        </p:txBody>
      </p:sp>
      <p:pic>
        <p:nvPicPr>
          <p:cNvPr id="15368" name="Picture 8" descr="kum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924175"/>
            <a:ext cx="2014538" cy="251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Bradley Hand ITC" pitchFamily="66" charset="0"/>
              </a:rPr>
              <a:t>Reading Check &amp; Interpretations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125538"/>
            <a:ext cx="6911975" cy="49704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With what alliterative phrase does the poet describe the early dawn?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Identify three distinct examples of onomatopoeia in the poem. Which example do you think is the most lively and musical? Explain.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What words or phrases in the poem lead you to conclude that the speaker appreciates the outdoor setting as a memorable place?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Writing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125538"/>
            <a:ext cx="6911975" cy="4970462"/>
          </a:xfrm>
        </p:spPr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Think of a memorable place that you have visited. The place may be in nature or somewhere else. Write a one-stanza poem in which you show why the place is special to you. Describe the place using onomatopoeia and alliteration.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Maxine Kumin</a:t>
            </a:r>
            <a:endParaRPr lang="en-US" smtClean="0">
              <a:latin typeface="Bradley Hand ITC" pitchFamily="66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6769100" cy="43227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  <a:hlinkClick r:id="rId4"/>
              </a:rPr>
              <a:t>Biography</a:t>
            </a:r>
            <a:endParaRPr lang="en-US" smtClean="0">
              <a:solidFill>
                <a:schemeClr val="bg1"/>
              </a:solidFill>
              <a:latin typeface="Bradley Hand ITC" pitchFamily="66" charset="0"/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  <a:hlinkClick r:id="rId5"/>
              </a:rPr>
              <a:t>Video Biography</a:t>
            </a:r>
            <a:endParaRPr lang="en-US" smtClean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8440" name="Picture 8" descr="Kumin,%20Max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363" y="1844675"/>
            <a:ext cx="27051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92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Connect to the Poem</a:t>
            </a:r>
            <a:endParaRPr lang="en-US" smtClean="0">
              <a:latin typeface="Bradley Hand ITC" pitchFamily="66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68413"/>
            <a:ext cx="6911975" cy="4827587"/>
          </a:xfrm>
        </p:spPr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Have you ever gone camping? If so, then you’ve probably listened to a strange and wonderful chorus of night sounds. Make a list of animals you’ve heard at night and the sounds they make.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Building Background</a:t>
            </a:r>
            <a:endParaRPr lang="en-US" smtClean="0">
              <a:latin typeface="Bradley Hand ITC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  <a:latin typeface="Bradley Hand ITC" pitchFamily="66" charset="0"/>
              </a:rPr>
              <a:t>“The Sound of Night” is a poem that describes the noises certain animals make at night. Camping can be a strange or even scary experience for people who aren’t used to the outdoors. Like the speaker, frequent campers may learn to identify the sounds made by animals they can’t see.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  <a:latin typeface="Bradley Hand ITC" pitchFamily="66" charset="0"/>
              </a:rPr>
              <a:t>Although some of the descriptive words, such as </a:t>
            </a:r>
            <a:r>
              <a:rPr lang="en-US" sz="2800" i="1" smtClean="0">
                <a:solidFill>
                  <a:schemeClr val="bg1"/>
                </a:solidFill>
                <a:latin typeface="Bradley Hand ITC" pitchFamily="66" charset="0"/>
              </a:rPr>
              <a:t>hugger-mugger</a:t>
            </a:r>
            <a:r>
              <a:rPr lang="en-US" sz="2800" smtClean="0">
                <a:solidFill>
                  <a:schemeClr val="bg1"/>
                </a:solidFill>
                <a:latin typeface="Bradley Hand ITC" pitchFamily="66" charset="0"/>
              </a:rPr>
              <a:t>, might seem as if the poet invented them for their sound qualities, they are actual words that can be found in a dictionary.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  <a:latin typeface="Bradley Hand ITC" pitchFamily="66" charset="0"/>
              </a:rPr>
              <a:t>As you read “The Sound of Night,” ask yourself how the poet creates a memorable place for her readers.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  <a:hlinkClick r:id="rId4"/>
              </a:rPr>
              <a:t>“The Sound of Night”</a:t>
            </a:r>
            <a:endParaRPr lang="en-US" smtClean="0">
              <a:latin typeface="Bradley Hand ITC" pitchFamily="66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68413"/>
            <a:ext cx="6769100" cy="482758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And now the dark comes on, all full of 	chitter noise.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Birds huggermugger crowd the trees,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the air thick with their vesper cries,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and bats, snub seven-pointed kites,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skitter across the lake, swing out,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squeak, chirp, dip, and skim on skates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of air, and the fat frogs wake and prink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wide-lipped, noisy as ducks, drunk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on the boozy black, gloating chink-chunk.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6769100" cy="533107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And now on the narrow beach we defend 	ourselves from dark.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The cooking done, we build our firework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bright and hot and less for outlook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than for magic, and lie in our blankets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while night nickers around us. Crickets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chorus hallelujahs; paws, quiet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and quick as raindrops, play on the stones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expertly soft, run past and are gone;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fish pulse in the lake; the frogs hoarsen.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620688"/>
            <a:ext cx="6840538" cy="547531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Now every voice of the hour—the known, the 	supposed, the strange,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the mindless, the witted, the never seen—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sing, thrum, impinge,3 and rearrange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endlessly; and debarred4 from sleep we wait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for the birds, importantly silent,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for the crease of first eye-licking light,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for the sun, lost long ago and sweet.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By the lake, locked black away and tight,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radley Hand ITC" pitchFamily="66" charset="0"/>
              </a:rPr>
              <a:t>we lie, day creatures, overhearing night.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Bradley Hand ITC" pitchFamily="66" charset="0"/>
              </a:rPr>
              <a:t>Reading Check &amp; Interpretations</a:t>
            </a:r>
            <a:endParaRPr lang="en-US" sz="4000" smtClean="0">
              <a:latin typeface="Bradley Hand ITC" pitchFamily="66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052513"/>
            <a:ext cx="6840537" cy="50434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Note the repeated consonant sound in lines 4-6. What effect does this sound device have on your reading of the poem?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What are the words the poet uses in the first stanza to represent the sounds that night animals are making?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Does the poet’s unique and memorable use of language help you imagine a campsite? Explain why or why not.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99" descr="linedu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Bradley Hand ITC" pitchFamily="66" charset="0"/>
              </a:rPr>
              <a:t>Reading Check &amp; Interpretations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125538"/>
            <a:ext cx="6911975" cy="4970462"/>
          </a:xfrm>
        </p:spPr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What are three night animals the poet describes?</a:t>
            </a:r>
          </a:p>
          <a:p>
            <a:pPr marL="0" indent="0"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What does the speaker mean in line 22 when she says she is “debarred from sleep”?</a:t>
            </a:r>
          </a:p>
          <a:p>
            <a:pPr marL="0" indent="0" eaLnBrk="1" hangingPunct="1"/>
            <a:r>
              <a:rPr lang="en-US" smtClean="0">
                <a:solidFill>
                  <a:schemeClr val="bg1"/>
                </a:solidFill>
                <a:latin typeface="Bradley Hand ITC" pitchFamily="66" charset="0"/>
              </a:rPr>
              <a:t>Does the speaker like, dislike, or have mixed feelings about camping outside all night? Note words and phrases from the poem that support your opinion.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 Sound of Nigh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3" charset="0"/>
            <a:ea typeface="ＭＳ Ｐゴシック" pitchFamily="-123" charset="-128"/>
            <a:cs typeface="ＭＳ Ｐゴシック" pitchFamily="-12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3" charset="0"/>
            <a:ea typeface="ＭＳ Ｐゴシック" pitchFamily="-123" charset="-128"/>
            <a:cs typeface="ＭＳ Ｐゴシック" pitchFamily="-12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Sound of Night.potx</Template>
  <TotalTime>683</TotalTime>
  <Words>451</Words>
  <Application>Microsoft Macintosh PowerPoint</Application>
  <PresentationFormat>On-screen Show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 Sound of Night</vt:lpstr>
      <vt:lpstr>“The Sound of Night”</vt:lpstr>
      <vt:lpstr>Maxine Kumin</vt:lpstr>
      <vt:lpstr>Connect to the Poem</vt:lpstr>
      <vt:lpstr>Building Background</vt:lpstr>
      <vt:lpstr>“The Sound of Night”</vt:lpstr>
      <vt:lpstr>PowerPoint Presentation</vt:lpstr>
      <vt:lpstr>PowerPoint Presentation</vt:lpstr>
      <vt:lpstr>Reading Check &amp; Interpretations</vt:lpstr>
      <vt:lpstr>Reading Check &amp; Interpretations</vt:lpstr>
      <vt:lpstr>Reading Check &amp; Interpretations</vt:lpstr>
      <vt:lpstr>Writing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/>
  <cp:keywords/>
  <dc:description/>
  <cp:lastModifiedBy>sharon constantino</cp:lastModifiedBy>
  <cp:revision>11</cp:revision>
  <dcterms:modified xsi:type="dcterms:W3CDTF">2014-01-03T02:27:58Z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TC300096019990</vt:lpwstr>
  </property>
</Properties>
</file>