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7" d="100"/>
          <a:sy n="47" d="100"/>
        </p:scale>
        <p:origin x="-22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December 11, 2013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December 11,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December 11,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December 11,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December 11,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December 11,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December 11,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December 11, 2013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December 11,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December 11, 2013</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December 11, 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December 11, 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oets.org/poet.php/prmPID/116" TargetMode="External"/><Relationship Id="rId3"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Echoing Green</a:t>
            </a:r>
            <a:endParaRPr lang="en-US" dirty="0"/>
          </a:p>
        </p:txBody>
      </p:sp>
      <p:sp>
        <p:nvSpPr>
          <p:cNvPr id="3" name="Subtitle 2"/>
          <p:cNvSpPr>
            <a:spLocks noGrp="1"/>
          </p:cNvSpPr>
          <p:nvPr>
            <p:ph type="subTitle" idx="1"/>
          </p:nvPr>
        </p:nvSpPr>
        <p:spPr/>
        <p:txBody>
          <a:bodyPr/>
          <a:lstStyle/>
          <a:p>
            <a:r>
              <a:rPr lang="en-US" dirty="0" smtClean="0"/>
              <a:t>William Blake</a:t>
            </a:r>
            <a:endParaRPr lang="en-US" dirty="0"/>
          </a:p>
        </p:txBody>
      </p:sp>
    </p:spTree>
    <p:extLst>
      <p:ext uri="{BB962C8B-B14F-4D97-AF65-F5344CB8AC3E}">
        <p14:creationId xmlns:p14="http://schemas.microsoft.com/office/powerpoint/2010/main" val="8907995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William Blake</a:t>
            </a:r>
            <a:endParaRPr lang="en-US" dirty="0"/>
          </a:p>
        </p:txBody>
      </p:sp>
      <p:pic>
        <p:nvPicPr>
          <p:cNvPr id="6" name="Content Placeholder 5">
            <a:hlinkClick r:id="rId2"/>
          </p:cNvPr>
          <p:cNvPicPr>
            <a:picLocks noGrp="1" noChangeAspect="1"/>
          </p:cNvPicPr>
          <p:nvPr>
            <p:ph idx="1"/>
          </p:nvPr>
        </p:nvPicPr>
        <p:blipFill>
          <a:blip r:embed="rId3"/>
          <a:srcRect l="-75267" r="-75267"/>
          <a:stretch>
            <a:fillRect/>
          </a:stretch>
        </p:blipFill>
        <p:spPr/>
      </p:pic>
    </p:spTree>
    <p:extLst>
      <p:ext uri="{BB962C8B-B14F-4D97-AF65-F5344CB8AC3E}">
        <p14:creationId xmlns:p14="http://schemas.microsoft.com/office/powerpoint/2010/main" val="14839003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067" y="733246"/>
            <a:ext cx="8111066" cy="5693867"/>
          </a:xfrm>
          <a:prstGeom prst="rect">
            <a:avLst/>
          </a:prstGeom>
        </p:spPr>
        <p:txBody>
          <a:bodyPr wrap="square">
            <a:spAutoFit/>
          </a:bodyPr>
          <a:lstStyle/>
          <a:p>
            <a:pPr algn="ctr"/>
            <a:endParaRPr lang="en-US" sz="2800" dirty="0" smtClean="0"/>
          </a:p>
          <a:p>
            <a:pPr algn="ctr"/>
            <a:endParaRPr lang="en-US" sz="2800" dirty="0"/>
          </a:p>
          <a:p>
            <a:pPr algn="ctr"/>
            <a:r>
              <a:rPr lang="en-US" sz="2800" dirty="0" smtClean="0"/>
              <a:t>The </a:t>
            </a:r>
            <a:r>
              <a:rPr lang="en-US" sz="2800" dirty="0"/>
              <a:t>sun does arise, And make happy the skies; The merry bells ring To welcome the spring; The skylark and thrush, The birds of the bush, Sing louder around To the bell's cheerful sound, While our sports shall be seen On the Echoing Green. </a:t>
            </a:r>
          </a:p>
        </p:txBody>
      </p:sp>
    </p:spTree>
    <p:extLst>
      <p:ext uri="{BB962C8B-B14F-4D97-AF65-F5344CB8AC3E}">
        <p14:creationId xmlns:p14="http://schemas.microsoft.com/office/powerpoint/2010/main" val="18305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999" y="690940"/>
            <a:ext cx="8094133" cy="5693867"/>
          </a:xfrm>
          <a:prstGeom prst="rect">
            <a:avLst/>
          </a:prstGeom>
        </p:spPr>
        <p:txBody>
          <a:bodyPr wrap="square">
            <a:spAutoFit/>
          </a:bodyPr>
          <a:lstStyle/>
          <a:p>
            <a:pPr algn="ctr"/>
            <a:endParaRPr lang="en-US" sz="2800" dirty="0" smtClean="0"/>
          </a:p>
          <a:p>
            <a:pPr algn="ctr"/>
            <a:endParaRPr lang="en-US" sz="2800" dirty="0"/>
          </a:p>
          <a:p>
            <a:pPr algn="ctr"/>
            <a:r>
              <a:rPr lang="en-US" sz="2800" dirty="0" smtClean="0"/>
              <a:t>Old </a:t>
            </a:r>
            <a:r>
              <a:rPr lang="en-US" sz="2800" dirty="0"/>
              <a:t>John with white hair, Does laugh away care, Sitting under the oak, Among the old folk. They laugh at our play, And soon they all say: 'Such, such were the joys When we all, girls and boys, In our youth time were seen On the Echoing Green.' </a:t>
            </a:r>
          </a:p>
        </p:txBody>
      </p:sp>
    </p:spTree>
    <p:extLst>
      <p:ext uri="{BB962C8B-B14F-4D97-AF65-F5344CB8AC3E}">
        <p14:creationId xmlns:p14="http://schemas.microsoft.com/office/powerpoint/2010/main" val="3190023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999" y="795573"/>
            <a:ext cx="8094133" cy="5262980"/>
          </a:xfrm>
          <a:prstGeom prst="rect">
            <a:avLst/>
          </a:prstGeom>
        </p:spPr>
        <p:txBody>
          <a:bodyPr wrap="square">
            <a:spAutoFit/>
          </a:bodyPr>
          <a:lstStyle/>
          <a:p>
            <a:pPr algn="ctr"/>
            <a:endParaRPr lang="en-US" sz="2800" dirty="0" smtClean="0"/>
          </a:p>
          <a:p>
            <a:pPr algn="ctr"/>
            <a:endParaRPr lang="en-US" sz="2800" dirty="0"/>
          </a:p>
          <a:p>
            <a:pPr algn="ctr"/>
            <a:r>
              <a:rPr lang="en-US" sz="2800" dirty="0" smtClean="0"/>
              <a:t>Till </a:t>
            </a:r>
            <a:r>
              <a:rPr lang="en-US" sz="2800" dirty="0"/>
              <a:t>the little ones, weary, No more can be merry; The sun does descend, And our sports have an end. Round the laps of their mothers Many sisters and brother, Like birds in their nest, Are ready for rest, And sport no more seen On the darkening Green.</a:t>
            </a:r>
          </a:p>
        </p:txBody>
      </p:sp>
    </p:spTree>
    <p:extLst>
      <p:ext uri="{BB962C8B-B14F-4D97-AF65-F5344CB8AC3E}">
        <p14:creationId xmlns:p14="http://schemas.microsoft.com/office/powerpoint/2010/main" val="48446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Reading Check &amp; Interpretations</a:t>
            </a:r>
            <a:endParaRPr lang="en-US" dirty="0"/>
          </a:p>
        </p:txBody>
      </p:sp>
      <p:sp>
        <p:nvSpPr>
          <p:cNvPr id="3" name="Content Placeholder 2"/>
          <p:cNvSpPr>
            <a:spLocks noGrp="1"/>
          </p:cNvSpPr>
          <p:nvPr>
            <p:ph idx="1"/>
          </p:nvPr>
        </p:nvSpPr>
        <p:spPr/>
        <p:txBody>
          <a:bodyPr/>
          <a:lstStyle/>
          <a:p>
            <a:r>
              <a:rPr lang="en-US" dirty="0" smtClean="0"/>
              <a:t>Identify the rhyme scheme of the poem.</a:t>
            </a:r>
          </a:p>
          <a:p>
            <a:r>
              <a:rPr lang="en-US" dirty="0" smtClean="0"/>
              <a:t>What is happening in the first four lines of the poem?</a:t>
            </a:r>
          </a:p>
          <a:p>
            <a:r>
              <a:rPr lang="en-US" dirty="0" smtClean="0"/>
              <a:t>How do you think Old John and the other old folk are feeling as they watch the girls and boys play? What evidence is there in the text to support your thinking?</a:t>
            </a:r>
          </a:p>
          <a:p>
            <a:r>
              <a:rPr lang="en-US" dirty="0" smtClean="0"/>
              <a:t>What is this poem trying to describe?</a:t>
            </a:r>
            <a:endParaRPr lang="en-US" dirty="0"/>
          </a:p>
        </p:txBody>
      </p:sp>
    </p:spTree>
    <p:extLst>
      <p:ext uri="{BB962C8B-B14F-4D97-AF65-F5344CB8AC3E}">
        <p14:creationId xmlns:p14="http://schemas.microsoft.com/office/powerpoint/2010/main" val="220673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Reading Check &amp; Interpretations</a:t>
            </a:r>
          </a:p>
        </p:txBody>
      </p:sp>
      <p:sp>
        <p:nvSpPr>
          <p:cNvPr id="3" name="Content Placeholder 2"/>
          <p:cNvSpPr>
            <a:spLocks noGrp="1"/>
          </p:cNvSpPr>
          <p:nvPr>
            <p:ph idx="1"/>
          </p:nvPr>
        </p:nvSpPr>
        <p:spPr/>
        <p:txBody>
          <a:bodyPr>
            <a:normAutofit fontScale="92500" lnSpcReduction="20000"/>
          </a:bodyPr>
          <a:lstStyle/>
          <a:p>
            <a:r>
              <a:rPr lang="en-US" dirty="0" smtClean="0"/>
              <a:t>Why does the author use the words “echoing green”? What image is he trying to convey?</a:t>
            </a:r>
          </a:p>
          <a:p>
            <a:r>
              <a:rPr lang="en-US" dirty="0" smtClean="0"/>
              <a:t>Why do you think William Blake wrote this poem?</a:t>
            </a:r>
          </a:p>
          <a:p>
            <a:r>
              <a:rPr lang="en-US" dirty="0" smtClean="0"/>
              <a:t>Do you think this poem could have a deeper meaning than just talking about children playing? Explain</a:t>
            </a:r>
            <a:r>
              <a:rPr lang="en-US" dirty="0" smtClean="0"/>
              <a:t>.</a:t>
            </a:r>
          </a:p>
          <a:p>
            <a:r>
              <a:rPr lang="en-US" dirty="0" smtClean="0"/>
              <a:t>Why do you think William  Blake used the repeated line “on the echoing green”? What does this do for the poem? Why did he change the line at the end of </a:t>
            </a:r>
            <a:r>
              <a:rPr lang="en-US" smtClean="0"/>
              <a:t>the poem?</a:t>
            </a:r>
            <a:endParaRPr lang="en-US" dirty="0" smtClean="0"/>
          </a:p>
          <a:p>
            <a:endParaRPr lang="en-US" dirty="0"/>
          </a:p>
        </p:txBody>
      </p:sp>
    </p:spTree>
    <p:extLst>
      <p:ext uri="{BB962C8B-B14F-4D97-AF65-F5344CB8AC3E}">
        <p14:creationId xmlns:p14="http://schemas.microsoft.com/office/powerpoint/2010/main" val="26614277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21</TotalTime>
  <Words>361</Words>
  <Application>Microsoft Macintosh PowerPoint</Application>
  <PresentationFormat>On-screen Show (4:3)</PresentationFormat>
  <Paragraphs>22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Austin</vt:lpstr>
      <vt:lpstr>The Echoing Green</vt:lpstr>
      <vt:lpstr>William Blake</vt:lpstr>
      <vt:lpstr>PowerPoint Presentation</vt:lpstr>
      <vt:lpstr>PowerPoint Presentation</vt:lpstr>
      <vt:lpstr>PowerPoint Presentation</vt:lpstr>
      <vt:lpstr>Reading Check &amp; Interpretations</vt:lpstr>
      <vt:lpstr>Reading Check &amp; Interpretations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Echoing Green</dc:title>
  <dc:creator>sharon constantino</dc:creator>
  <cp:lastModifiedBy>sharon constantino</cp:lastModifiedBy>
  <cp:revision>5</cp:revision>
  <dcterms:created xsi:type="dcterms:W3CDTF">2013-10-20T23:30:53Z</dcterms:created>
  <dcterms:modified xsi:type="dcterms:W3CDTF">2013-12-12T03:40:31Z</dcterms:modified>
</cp:coreProperties>
</file>