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2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10/20/13</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10/20/13</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10/20/13</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10/20/13</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roalddahl.com" TargetMode="External"/><Relationship Id="rId3" Type="http://schemas.openxmlformats.org/officeDocument/2006/relationships/image" Target="../media/image5.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Little Red Riding Hood and the Wolf</a:t>
            </a:r>
            <a:endParaRPr lang="en-US" dirty="0"/>
          </a:p>
        </p:txBody>
      </p:sp>
      <p:sp>
        <p:nvSpPr>
          <p:cNvPr id="3" name="Subtitle 2"/>
          <p:cNvSpPr>
            <a:spLocks noGrp="1"/>
          </p:cNvSpPr>
          <p:nvPr>
            <p:ph type="subTitle" idx="1"/>
          </p:nvPr>
        </p:nvSpPr>
        <p:spPr/>
        <p:txBody>
          <a:bodyPr>
            <a:normAutofit/>
          </a:bodyPr>
          <a:lstStyle/>
          <a:p>
            <a:r>
              <a:rPr lang="en-US" sz="2400" dirty="0" smtClean="0"/>
              <a:t>Roald Dahl</a:t>
            </a:r>
            <a:endParaRPr lang="en-US" sz="2400" dirty="0"/>
          </a:p>
        </p:txBody>
      </p:sp>
    </p:spTree>
    <p:extLst>
      <p:ext uri="{BB962C8B-B14F-4D97-AF65-F5344CB8AC3E}">
        <p14:creationId xmlns:p14="http://schemas.microsoft.com/office/powerpoint/2010/main" val="2311413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Roald Dahl</a:t>
            </a:r>
            <a:endParaRPr lang="en-US" dirty="0"/>
          </a:p>
        </p:txBody>
      </p:sp>
      <p:pic>
        <p:nvPicPr>
          <p:cNvPr id="4" name="Content Placeholder 3">
            <a:hlinkClick r:id="rId2"/>
          </p:cNvPr>
          <p:cNvPicPr>
            <a:picLocks noGrp="1" noChangeAspect="1"/>
          </p:cNvPicPr>
          <p:nvPr>
            <p:ph idx="1"/>
          </p:nvPr>
        </p:nvPicPr>
        <p:blipFill>
          <a:blip r:embed="rId3"/>
          <a:srcRect l="-38234" r="-38234"/>
          <a:stretch>
            <a:fillRect/>
          </a:stretch>
        </p:blipFill>
        <p:spPr/>
      </p:pic>
    </p:spTree>
    <p:extLst>
      <p:ext uri="{BB962C8B-B14F-4D97-AF65-F5344CB8AC3E}">
        <p14:creationId xmlns:p14="http://schemas.microsoft.com/office/powerpoint/2010/main" val="3513087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Little Red Riding Hood and the Wolf</a:t>
            </a: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b="1" dirty="0"/>
              <a:t>As soon as Wolf began to feel That he would like a decent meal, He went and knocked on Grandma's door. When Grandma opened it, she saw The sharp white teeth, the horrid grin, And </a:t>
            </a:r>
            <a:r>
              <a:rPr lang="en-US" b="1" dirty="0" err="1"/>
              <a:t>Wolfie</a:t>
            </a:r>
            <a:r>
              <a:rPr lang="en-US" b="1" dirty="0"/>
              <a:t> said, 'May I come in?' Poor Grandmamma was terrified, 'He's going to eat me up!' she cried. And she was absolutely right. He ate her up in one big bite.  But Grandmamma was small and tough, And </a:t>
            </a:r>
            <a:r>
              <a:rPr lang="en-US" b="1" dirty="0" err="1"/>
              <a:t>Wolfie</a:t>
            </a:r>
            <a:r>
              <a:rPr lang="en-US" b="1" dirty="0"/>
              <a:t> wailed, 'That's not enough! I haven't yet begun to feel That I have had a decent meal!' He ran around the kitchen yelping, 'I've got to have a second helping!' </a:t>
            </a:r>
          </a:p>
        </p:txBody>
      </p:sp>
    </p:spTree>
    <p:extLst>
      <p:ext uri="{BB962C8B-B14F-4D97-AF65-F5344CB8AC3E}">
        <p14:creationId xmlns:p14="http://schemas.microsoft.com/office/powerpoint/2010/main" val="2913210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r>
              <a:rPr lang="en-US" b="1" dirty="0"/>
              <a:t>Then added with a frightful leer, 'I'm therefore going to wait right here Till Little Miss Red Riding Hood Comes home from walking in the wood</a:t>
            </a:r>
            <a:r>
              <a:rPr lang="en-US" b="1" dirty="0" smtClean="0"/>
              <a:t>.’</a:t>
            </a:r>
          </a:p>
          <a:p>
            <a:pPr marL="0" indent="0" algn="ctr">
              <a:buNone/>
            </a:pPr>
            <a:endParaRPr lang="en-US" b="1" dirty="0"/>
          </a:p>
          <a:p>
            <a:pPr marL="0" indent="0" algn="ctr">
              <a:buNone/>
            </a:pPr>
            <a:r>
              <a:rPr lang="en-US" b="1" dirty="0"/>
              <a:t>He quickly put on Grandma's clothes, (Of course he hadn't eaten those). He dressed himself in coat and hat. He put on shoes, and after that, He even brushed and curled his hair, Then sat himself in Grandma's chair.</a:t>
            </a:r>
          </a:p>
        </p:txBody>
      </p:sp>
    </p:spTree>
    <p:extLst>
      <p:ext uri="{BB962C8B-B14F-4D97-AF65-F5344CB8AC3E}">
        <p14:creationId xmlns:p14="http://schemas.microsoft.com/office/powerpoint/2010/main" val="3375187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ctr">
              <a:buNone/>
            </a:pPr>
            <a:r>
              <a:rPr lang="en-US" b="1" dirty="0"/>
              <a:t>In came the little girl in red. She stopped. She stared. And then she said, 'What great big ears you have, Grandma.' 'All the better to hear you with,' the Wolf replied. 'What great big eyes you have, Grandma.' said Little Red Riding Hood. 'All the better to see you with,' the Wolf replied.  He sat there watching her and smiled. He thought, I'm going to eat this child. Compared with her old Grandmamma, She's going to taste like caviar.</a:t>
            </a:r>
          </a:p>
        </p:txBody>
      </p:sp>
    </p:spTree>
    <p:extLst>
      <p:ext uri="{BB962C8B-B14F-4D97-AF65-F5344CB8AC3E}">
        <p14:creationId xmlns:p14="http://schemas.microsoft.com/office/powerpoint/2010/main" val="2127897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b="1" dirty="0"/>
              <a:t>Then Little Red Riding Hood said, ' But Grandma, what a lovely great big furry coat you have on.'  'That's wrong!' cried Wolf. 'Have you forgot To tell me what BIG TEETH I've got? Ah well, no matter what you say, I'm going to eat you anyway.'</a:t>
            </a:r>
          </a:p>
        </p:txBody>
      </p:sp>
    </p:spTree>
    <p:extLst>
      <p:ext uri="{BB962C8B-B14F-4D97-AF65-F5344CB8AC3E}">
        <p14:creationId xmlns:p14="http://schemas.microsoft.com/office/powerpoint/2010/main" val="168886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b="1" dirty="0"/>
              <a:t>The small girl smiles. One eyelid flickers. She whips a pistol from her knickers. She aims it at the creature's head, And bang bang bang, she shoots him dead.  A few weeks later, in the wood, I came across Miss Riding Hood. But what a change! No cloak of red, No silly hood upon her head. She said, 'Hello, and do please note My lovely furry </a:t>
            </a:r>
            <a:r>
              <a:rPr lang="en-US" b="1" dirty="0" err="1"/>
              <a:t>wolfskin</a:t>
            </a:r>
            <a:r>
              <a:rPr lang="en-US" b="1" dirty="0"/>
              <a:t> coat.' </a:t>
            </a:r>
          </a:p>
        </p:txBody>
      </p:sp>
    </p:spTree>
    <p:extLst>
      <p:ext uri="{BB962C8B-B14F-4D97-AF65-F5344CB8AC3E}">
        <p14:creationId xmlns:p14="http://schemas.microsoft.com/office/powerpoint/2010/main" val="338831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Check </a:t>
            </a:r>
            <a:r>
              <a:rPr lang="en-US" smtClean="0"/>
              <a:t>&amp; Interpretations</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183397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13</TotalTime>
  <Words>536</Words>
  <Application>Microsoft Macintosh PowerPoint</Application>
  <PresentationFormat>On-screen Show (4:3)</PresentationFormat>
  <Paragraphs>12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Precedent</vt:lpstr>
      <vt:lpstr>Little Red Riding Hood and the Wolf</vt:lpstr>
      <vt:lpstr>Roald Dahl</vt:lpstr>
      <vt:lpstr>Little Red Riding Hood and the Wolf</vt:lpstr>
      <vt:lpstr>PowerPoint Presentation</vt:lpstr>
      <vt:lpstr>PowerPoint Presentation</vt:lpstr>
      <vt:lpstr>PowerPoint Presentation</vt:lpstr>
      <vt:lpstr>PowerPoint Presentation</vt:lpstr>
      <vt:lpstr>Reading Check &amp; Interpretations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Little Red Riding Hood and the Wolf</dc:title>
  <dc:creator>sharon constantino</dc:creator>
  <cp:lastModifiedBy>sharon constantino</cp:lastModifiedBy>
  <cp:revision>3</cp:revision>
  <dcterms:created xsi:type="dcterms:W3CDTF">2013-10-21T00:54:42Z</dcterms:created>
  <dcterms:modified xsi:type="dcterms:W3CDTF">2013-10-21T01:11:31Z</dcterms:modified>
</cp:coreProperties>
</file>