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692E88-476C-46DF-A0DE-7B91A2A95002}" type="datetimeFigureOut">
              <a:rPr lang="en-US" smtClean="0"/>
              <a:pPr/>
              <a:t>1/1/14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6BA7D5-9A2F-4590-8A22-1653A38B0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rodmanphilbrick.com/info.html" TargetMode="Externa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588498"/>
          </a:xfrm>
        </p:spPr>
        <p:txBody>
          <a:bodyPr/>
          <a:lstStyle/>
          <a:p>
            <a:r>
              <a:rPr lang="en-US" dirty="0" smtClean="0"/>
              <a:t>Rodman </a:t>
            </a:r>
            <a:r>
              <a:rPr lang="en-US" dirty="0" err="1" smtClean="0"/>
              <a:t>Philbrick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i="1" dirty="0" smtClean="0"/>
              <a:t>Freak the Mighty</a:t>
            </a:r>
            <a:endParaRPr lang="en-US" i="1" dirty="0"/>
          </a:p>
        </p:txBody>
      </p:sp>
      <p:pic>
        <p:nvPicPr>
          <p:cNvPr id="26628" name="Picture 4" descr="http://ecx.images-amazon.com/images/I/51mvpLexk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2971800" cy="4370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Dinosaur Brain pp41-47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evasive, confrontation, vegetate, archetype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How has Max changed in his grandparents’ eyes</a:t>
            </a:r>
            <a:r>
              <a:rPr lang="en-US" dirty="0" smtClean="0"/>
              <a:t>? Use evidence from the story to support your thinking.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Life Is Dangerous pp48-53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sucrose, incision, divulged, bionics, metabolic rates, respiratory function, cardiac rhythms, sonogram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“You can think your way out of anything, even pain.” Do you believe this? Explain.</a:t>
            </a:r>
          </a:p>
          <a:p>
            <a:r>
              <a:rPr lang="en-US" dirty="0" smtClean="0"/>
              <a:t>Why does Freak take Mighty to the hospital? </a:t>
            </a:r>
          </a:p>
          <a:p>
            <a:r>
              <a:rPr lang="en-US" dirty="0" smtClean="0"/>
              <a:t>Is life dangerous? Explain.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Rats or Worse pp54-62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teleportation, fealty, conceal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What is the symbolism of going on their treasure hunt at 3:00 a.m.?</a:t>
            </a:r>
          </a:p>
          <a:p>
            <a:r>
              <a:rPr lang="en-US" dirty="0" smtClean="0"/>
              <a:t>What type of distress could the damsel, Loretta Lee, cause</a:t>
            </a:r>
            <a:r>
              <a:rPr lang="en-US" dirty="0" smtClean="0"/>
              <a:t>? On what evidence do you base your response?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The Damsel of Distress pp63-71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Was returning the purse a good idea</a:t>
            </a:r>
            <a:r>
              <a:rPr lang="en-US" dirty="0" smtClean="0"/>
              <a:t>? Explain your position using evidence from the story.</a:t>
            </a:r>
            <a:endParaRPr lang="en-US" dirty="0" smtClean="0"/>
          </a:p>
          <a:p>
            <a:r>
              <a:rPr lang="en-US" dirty="0" smtClean="0"/>
              <a:t>How do you think Max and Kevin are feeling after their encounter with Iggy and Loretta</a:t>
            </a:r>
            <a:r>
              <a:rPr lang="en-US" dirty="0" smtClean="0"/>
              <a:t>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12.Killer Kane, Killer Kane, Had a Kid Who Got No Brain pp72-79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What type of an impression do Maxwell and Kevin make the first day of school</a:t>
            </a:r>
            <a:r>
              <a:rPr lang="en-US" dirty="0" smtClean="0"/>
              <a:t>? Use evidence to support your position.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American Chop </a:t>
            </a:r>
            <a:r>
              <a:rPr lang="en-US" dirty="0" err="1" smtClean="0"/>
              <a:t>Suey</a:t>
            </a:r>
            <a:r>
              <a:rPr lang="en-US" dirty="0" smtClean="0"/>
              <a:t> pp80-87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What do you think Maxwell’s dad wants?</a:t>
            </a:r>
          </a:p>
          <a:p>
            <a:r>
              <a:rPr lang="en-US" dirty="0" smtClean="0"/>
              <a:t>Whose Friday the Thirteenth was worse, Maxwell’s or Kevin’s? </a:t>
            </a:r>
            <a:r>
              <a:rPr lang="en-US" dirty="0" smtClean="0"/>
              <a:t>Explain.</a:t>
            </a:r>
            <a:endParaRPr lang="en-US" dirty="0" smtClean="0"/>
          </a:p>
          <a:p>
            <a:r>
              <a:rPr lang="en-US" dirty="0" smtClean="0"/>
              <a:t>“Words are voices on paper,” and “. . .reading is just a way of listening,” are two quotes from this chapter. Do you believe either or both of these to be true?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Cross My Heart and Hope to Die pp88-92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How do you think Max is feeling knowing his dad, Killer Kane, will be paroled? How would you feel?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What Came Down the Chimney pp93-99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reading the chapter, predict what or who comes down the chimney</a:t>
            </a:r>
            <a:r>
              <a:rPr lang="en-US" dirty="0" smtClean="0"/>
              <a:t>. On what do you base your prediction?</a:t>
            </a:r>
            <a:endParaRPr lang="en-US" dirty="0" smtClean="0"/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Who is in Maxwell’s room?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A Chip Off the Old Block pp100-107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How do you think Maxwell must be feeling? Where do you think Iggy and his dad are going to take him</a:t>
            </a:r>
            <a:r>
              <a:rPr lang="en-US" dirty="0" smtClean="0"/>
              <a:t>? On what evidence do you base your response?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By All That’s Holy pp108-114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Does Maxwell believe his father didn’t kill his mother? Do you believe it? Use evidence to support your thinking.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Rodman </a:t>
            </a:r>
            <a:r>
              <a:rPr lang="en-US" sz="4400" dirty="0" err="1" smtClean="0"/>
              <a:t>Philbrick</a:t>
            </a:r>
            <a:endParaRPr lang="en-US" sz="44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dirty="0" smtClean="0">
                <a:hlinkClick r:id="rId2"/>
              </a:rPr>
              <a:t>Biography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6" descr="http://www.authors4teens.com/rphilbrick/philbrick_heads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762000"/>
            <a:ext cx="2819400" cy="3975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Never Trust a Cripple pp115-121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illiterate, ignorant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Will Kevin be able to save Maxwell</a:t>
            </a:r>
            <a:r>
              <a:rPr lang="en-US" dirty="0" smtClean="0"/>
              <a:t>? On what evidence do you base your response?</a:t>
            </a:r>
            <a:endParaRPr lang="en-US" dirty="0" smtClean="0"/>
          </a:p>
          <a:p>
            <a:r>
              <a:rPr lang="en-US" dirty="0" smtClean="0"/>
              <a:t>What do you think will happen next</a:t>
            </a:r>
            <a:r>
              <a:rPr lang="en-US" dirty="0" smtClean="0"/>
              <a:t>? On what evidence do you base your prediction?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Into the Black Down Under pp122-127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Do you believe Kenny killed Loretta</a:t>
            </a:r>
            <a:r>
              <a:rPr lang="en-US" dirty="0" smtClean="0"/>
              <a:t>? Explain your position using evidence from the text.</a:t>
            </a:r>
            <a:endParaRPr lang="en-US" dirty="0" smtClean="0"/>
          </a:p>
          <a:p>
            <a:r>
              <a:rPr lang="en-US" dirty="0" smtClean="0"/>
              <a:t>What will happen to Maxwell now</a:t>
            </a:r>
            <a:r>
              <a:rPr lang="en-US" dirty="0" smtClean="0"/>
              <a:t>? </a:t>
            </a:r>
            <a:r>
              <a:rPr lang="en-US" dirty="0" smtClean="0"/>
              <a:t>On what evidence do you base your prediction?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20. Freak the Mighty Strikes Again pp128-134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What will happen now that Kevin helped to save Maxwell’s life</a:t>
            </a:r>
            <a:r>
              <a:rPr lang="en-US" dirty="0" smtClean="0"/>
              <a:t>? On what evidence do you base your response?</a:t>
            </a:r>
            <a:endParaRPr lang="en-US" dirty="0" smtClean="0"/>
          </a:p>
          <a:p>
            <a:r>
              <a:rPr lang="en-US" dirty="0" smtClean="0"/>
              <a:t>Would you have risked your life to save your best friend</a:t>
            </a:r>
            <a:r>
              <a:rPr lang="en-US" dirty="0" smtClean="0"/>
              <a:t>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The Accident of Nature pp135-140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aberration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does growing up worry Maxwell? Do you think he will be another ‘accident of nature’?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22. Remembering Is Just an Invention of the Mind pp141-146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prodigy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What will happen to Kevin</a:t>
            </a:r>
            <a:r>
              <a:rPr lang="en-US" dirty="0" smtClean="0"/>
              <a:t>? On what evidence do you base your response?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The Empty Book pp147-152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telemetry, manifestation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do Grim and Gram feel badly for Gwen?</a:t>
            </a:r>
          </a:p>
          <a:p>
            <a:r>
              <a:rPr lang="en-US" dirty="0" smtClean="0"/>
              <a:t>Do you think Kevin is really having an operation to receive a new bionic body? What else might be happening</a:t>
            </a:r>
            <a:r>
              <a:rPr lang="en-US" dirty="0" smtClean="0"/>
              <a:t>? Use evidence to explain your thinking.</a:t>
            </a:r>
            <a:endParaRPr lang="en-US" dirty="0" smtClean="0"/>
          </a:p>
          <a:p>
            <a:r>
              <a:rPr lang="en-US" dirty="0" smtClean="0"/>
              <a:t>Why do you think Kevin gave Maxwell an empty book</a:t>
            </a:r>
            <a:r>
              <a:rPr lang="en-US" dirty="0" smtClean="0"/>
              <a:t>? Explain your position using evidence from the story.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The Return of Kicker pp153-157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Maxwell has had to deal with so much trauma in his life: witnessing his father kill his mother, being kidnapped by his father, and now losing his best friend. How can a person cope with so much?</a:t>
            </a:r>
          </a:p>
          <a:p>
            <a:r>
              <a:rPr lang="en-US" dirty="0" smtClean="0"/>
              <a:t>What will happen to Max now that he is no longer Freak the Mighty? </a:t>
            </a:r>
            <a:r>
              <a:rPr lang="en-US" dirty="0" smtClean="0"/>
              <a:t>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 What Loretta Said pp158-160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Did you expect Loretta give Max the advice he needed to recover from the loss of Kevin? Explain.</a:t>
            </a:r>
          </a:p>
          <a:p>
            <a:r>
              <a:rPr lang="en-US" dirty="0" smtClean="0"/>
              <a:t>What did Max mean when he said, “No big deal,”?</a:t>
            </a:r>
          </a:p>
          <a:p>
            <a:r>
              <a:rPr lang="en-US" dirty="0" smtClean="0"/>
              <a:t>Write a reflection about what the story means to you.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Response to Literature</a:t>
            </a:r>
          </a:p>
          <a:p>
            <a:pPr lvl="1"/>
            <a:r>
              <a:rPr lang="en-US" dirty="0" smtClean="0"/>
              <a:t>Write a response to one of the themes of the story including your personal views.</a:t>
            </a:r>
          </a:p>
          <a:p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Write a narrative about Maxwell’s first year of high school without Kevin.</a:t>
            </a:r>
          </a:p>
          <a:p>
            <a:pPr lvl="1"/>
            <a:r>
              <a:rPr lang="en-US" dirty="0" smtClean="0"/>
              <a:t>Write a narrative about an adventure you think Freak the Mighty might have taken.</a:t>
            </a:r>
          </a:p>
          <a:p>
            <a:r>
              <a:rPr lang="en-US" dirty="0" smtClean="0"/>
              <a:t>Persuasive: </a:t>
            </a:r>
          </a:p>
          <a:p>
            <a:pPr lvl="1"/>
            <a:r>
              <a:rPr lang="en-US" dirty="0" smtClean="0"/>
              <a:t>Write a letter that Grim may have sent to the judge trying to persuade him or her why Kenny should remain in jail.</a:t>
            </a:r>
          </a:p>
          <a:p>
            <a:pPr lvl="1"/>
            <a:r>
              <a:rPr lang="en-US" dirty="0" smtClean="0"/>
              <a:t>Write a letter that Kenny may have sent to the judge persuading him or her why he should be released from prison.</a:t>
            </a:r>
            <a:endParaRPr lang="en-US" dirty="0"/>
          </a:p>
        </p:txBody>
      </p:sp>
      <p:pic>
        <p:nvPicPr>
          <p:cNvPr id="4" name="Picture 4" descr="http://ecx.images-amazon.com/images/I/51mvpLexk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685800" cy="1008529"/>
          </a:xfrm>
          <a:prstGeom prst="rect">
            <a:avLst/>
          </a:prstGeom>
          <a:noFill/>
        </p:spPr>
      </p:pic>
      <p:pic>
        <p:nvPicPr>
          <p:cNvPr id="5" name="Picture 4" descr="http://ecx.images-amazon.com/images/I/51mvpLexk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685800" cy="1008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The Unvanquished Truth pp1-4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Where are Maxwell’s parents?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Up from Down Under pp5-9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Do you think Kevin, robot boy, really wants Maxwell to die?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American Flyer pp10-14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Create your own question for this chapter and answer it using evidence from the story.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What Frightened the Fair Gwen pp15-20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sobriquet, demeanor, postulated, invincible, opiate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“Books are like truth serum-if you don’t read, you can’t figure out what’s real.” Comment on this.</a:t>
            </a:r>
          </a:p>
          <a:p>
            <a:r>
              <a:rPr lang="en-US" dirty="0" smtClean="0"/>
              <a:t>Do you think Maxwell is the reason Gwen is frightened</a:t>
            </a:r>
            <a:r>
              <a:rPr lang="en-US" dirty="0" smtClean="0"/>
              <a:t>? Explain.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Spitting Image pp21-27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tenements, depleted, regurgitate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is Maxwell’s dad in prison?</a:t>
            </a:r>
          </a:p>
          <a:p>
            <a:r>
              <a:rPr lang="en-US" dirty="0" smtClean="0"/>
              <a:t>When Maxwell is back in his room, what </a:t>
            </a:r>
            <a:r>
              <a:rPr lang="en-US" dirty="0" smtClean="0"/>
              <a:t>hits </a:t>
            </a:r>
            <a:r>
              <a:rPr lang="en-US" dirty="0" smtClean="0"/>
              <a:t>him all </a:t>
            </a:r>
            <a:r>
              <a:rPr lang="en-US" dirty="0" smtClean="0"/>
              <a:t>of a sudden </a:t>
            </a:r>
            <a:r>
              <a:rPr lang="en-US" dirty="0" smtClean="0"/>
              <a:t>that </a:t>
            </a:r>
            <a:r>
              <a:rPr lang="en-US" dirty="0" smtClean="0"/>
              <a:t>makes him cry happy tears?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Close Encounters of a </a:t>
            </a:r>
            <a:r>
              <a:rPr lang="en-US" dirty="0" err="1" smtClean="0"/>
              <a:t>Turd</a:t>
            </a:r>
            <a:r>
              <a:rPr lang="en-US" dirty="0" smtClean="0"/>
              <a:t> Kind pp28-33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cretin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Freak is tiny compared to Maxwell, so why was he the one to stand up to Tony D., aka bad-news Blade</a:t>
            </a:r>
            <a:r>
              <a:rPr lang="en-US" dirty="0" smtClean="0"/>
              <a:t>? Could this be a theme in the story? Explain.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Walking High Above the World pp34-40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Vocabulary: trajectory, converging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How does Freak handle the situation with Tony D. and his gang? With the police calling Maxwell’s dad Killer Kane?</a:t>
            </a:r>
          </a:p>
          <a:p>
            <a:r>
              <a:rPr lang="en-US" dirty="0" smtClean="0"/>
              <a:t>Who did Maxwell’s dad kill</a:t>
            </a:r>
            <a:r>
              <a:rPr lang="en-US" dirty="0" smtClean="0"/>
              <a:t>? Why?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1275</Words>
  <Application>Microsoft Macintosh PowerPoint</Application>
  <PresentationFormat>On-screen Show (4:3)</PresentationFormat>
  <Paragraphs>121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Freak the Mighty</vt:lpstr>
      <vt:lpstr>Rodman Philbrick</vt:lpstr>
      <vt:lpstr>1. The Unvanquished Truth pp1-4</vt:lpstr>
      <vt:lpstr>2. Up from Down Under pp5-9</vt:lpstr>
      <vt:lpstr>3. American Flyer pp10-14</vt:lpstr>
      <vt:lpstr>4. What Frightened the Fair Gwen pp15-20</vt:lpstr>
      <vt:lpstr>5. Spitting Image pp21-27</vt:lpstr>
      <vt:lpstr>6. Close Encounters of a Turd Kind pp28-33</vt:lpstr>
      <vt:lpstr>7. Walking High Above the World pp34-40</vt:lpstr>
      <vt:lpstr>8. Dinosaur Brain pp41-47</vt:lpstr>
      <vt:lpstr>9. Life Is Dangerous pp48-53</vt:lpstr>
      <vt:lpstr>10. Rats or Worse pp54-62</vt:lpstr>
      <vt:lpstr>11. The Damsel of Distress pp63-71</vt:lpstr>
      <vt:lpstr>12.Killer Kane, Killer Kane, Had a Kid Who Got No Brain pp72-79</vt:lpstr>
      <vt:lpstr>13. American Chop Suey pp80-87</vt:lpstr>
      <vt:lpstr>14. Cross My Heart and Hope to Die pp88-92</vt:lpstr>
      <vt:lpstr>15. What Came Down the Chimney pp93-99</vt:lpstr>
      <vt:lpstr>16. A Chip Off the Old Block pp100-107</vt:lpstr>
      <vt:lpstr>17. By All That’s Holy pp108-114</vt:lpstr>
      <vt:lpstr>18. Never Trust a Cripple pp115-121</vt:lpstr>
      <vt:lpstr>19. Into the Black Down Under pp122-127</vt:lpstr>
      <vt:lpstr>20. Freak the Mighty Strikes Again pp128-134</vt:lpstr>
      <vt:lpstr>21. The Accident of Nature pp135-140</vt:lpstr>
      <vt:lpstr>22. Remembering Is Just an Invention of the Mind pp141-146</vt:lpstr>
      <vt:lpstr>23. The Empty Book pp147-152</vt:lpstr>
      <vt:lpstr>24. The Return of Kicker pp153-157</vt:lpstr>
      <vt:lpstr>25. What Loretta Said pp158-160</vt:lpstr>
      <vt:lpstr>Novel Projects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Freak the Mighty</dc:title>
  <dc:creator>sconstantino</dc:creator>
  <cp:lastModifiedBy>sharon constantino</cp:lastModifiedBy>
  <cp:revision>68</cp:revision>
  <dcterms:created xsi:type="dcterms:W3CDTF">2012-07-09T20:11:43Z</dcterms:created>
  <dcterms:modified xsi:type="dcterms:W3CDTF">2014-01-02T00:28:09Z</dcterms:modified>
</cp:coreProperties>
</file>