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2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t>12/12/13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oets.org/poet.php/prmPID/28" TargetMode="External"/><Relationship Id="rId3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FOG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Carl Sandburg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54957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Carl Sandburg</a:t>
            </a:r>
            <a:endParaRPr lang="en-US" dirty="0"/>
          </a:p>
        </p:txBody>
      </p:sp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l="-63368" r="-6336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44127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0" y="705177"/>
            <a:ext cx="4572000" cy="45243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600" dirty="0" smtClean="0"/>
              <a:t>The fog comes</a:t>
            </a:r>
          </a:p>
          <a:p>
            <a:pPr algn="ctr"/>
            <a:r>
              <a:rPr lang="en-US" sz="3600" dirty="0" smtClean="0"/>
              <a:t>on </a:t>
            </a:r>
            <a:r>
              <a:rPr lang="en-US" sz="3600" dirty="0"/>
              <a:t>little cat feet.  </a:t>
            </a:r>
            <a:endParaRPr lang="en-US" sz="3600" dirty="0" smtClean="0"/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It </a:t>
            </a:r>
            <a:r>
              <a:rPr lang="en-US" sz="3600" dirty="0"/>
              <a:t>sits </a:t>
            </a:r>
            <a:r>
              <a:rPr lang="en-US" sz="3600" dirty="0" smtClean="0"/>
              <a:t>looking</a:t>
            </a:r>
          </a:p>
          <a:p>
            <a:pPr algn="ctr"/>
            <a:r>
              <a:rPr lang="en-US" sz="3600" dirty="0" smtClean="0"/>
              <a:t>over </a:t>
            </a:r>
            <a:r>
              <a:rPr lang="en-US" sz="3600" dirty="0"/>
              <a:t>harbor and </a:t>
            </a:r>
            <a:r>
              <a:rPr lang="en-US" sz="3600" dirty="0" smtClean="0"/>
              <a:t>city</a:t>
            </a:r>
            <a:endParaRPr lang="en-US" sz="3600" dirty="0"/>
          </a:p>
          <a:p>
            <a:pPr algn="ctr"/>
            <a:r>
              <a:rPr lang="en-US" sz="3600" dirty="0" smtClean="0"/>
              <a:t>on </a:t>
            </a:r>
            <a:r>
              <a:rPr lang="en-US" sz="3600" dirty="0"/>
              <a:t>silent </a:t>
            </a:r>
            <a:r>
              <a:rPr lang="en-US" sz="3600" dirty="0" smtClean="0"/>
              <a:t>haunches</a:t>
            </a:r>
            <a:endParaRPr lang="en-US" sz="3600" i="1" dirty="0"/>
          </a:p>
          <a:p>
            <a:pPr algn="ctr"/>
            <a:r>
              <a:rPr lang="en-US" sz="3600" dirty="0" smtClean="0"/>
              <a:t>and </a:t>
            </a:r>
            <a:r>
              <a:rPr lang="en-US" sz="3600" dirty="0"/>
              <a:t>then moves on. 	</a:t>
            </a:r>
          </a:p>
        </p:txBody>
      </p:sp>
    </p:spTree>
    <p:extLst>
      <p:ext uri="{BB962C8B-B14F-4D97-AF65-F5344CB8AC3E}">
        <p14:creationId xmlns:p14="http://schemas.microsoft.com/office/powerpoint/2010/main" val="1934102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Reading Check </a:t>
            </a:r>
            <a:r>
              <a:rPr lang="en-US" smtClean="0"/>
              <a:t>&amp; Interpretations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What type of figurative language device does Sandburg use to compare fog to a cat?</a:t>
            </a:r>
          </a:p>
          <a:p>
            <a:r>
              <a:rPr lang="en-US" sz="2400" dirty="0" smtClean="0"/>
              <a:t>How does the fog move in a catlike way? Why is the imagery of the cat’s movement so important to the poem?</a:t>
            </a:r>
          </a:p>
          <a:p>
            <a:r>
              <a:rPr lang="en-US" sz="2400" dirty="0" smtClean="0"/>
              <a:t>How do we know some time has passed after lines 1 and 2?What kinds of words does the speaker use to indicate this passage of time?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69957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18</TotalTime>
  <Words>86</Words>
  <Application>Microsoft Macintosh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Story</vt:lpstr>
      <vt:lpstr>FOG</vt:lpstr>
      <vt:lpstr>Carl Sandburg</vt:lpstr>
      <vt:lpstr>PowerPoint Presentation</vt:lpstr>
      <vt:lpstr>Reading Check &amp; Interpretations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FOG</dc:title>
  <dc:creator>sharon constantino</dc:creator>
  <cp:lastModifiedBy>sharon constantino</cp:lastModifiedBy>
  <cp:revision>4</cp:revision>
  <dcterms:created xsi:type="dcterms:W3CDTF">2013-10-20T23:59:19Z</dcterms:created>
  <dcterms:modified xsi:type="dcterms:W3CDTF">2013-12-12T22:31:07Z</dcterms:modified>
</cp:coreProperties>
</file>