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2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ets.org/poet.php/prmPID/192" TargetMode="External"/><Relationship Id="rId3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Dust of Snow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Robert Frost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317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Frost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01375" r="-101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909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 of Snow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181629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The way a crow</a:t>
            </a:r>
          </a:p>
          <a:p>
            <a:pPr algn="ctr"/>
            <a:r>
              <a:rPr lang="en-US" sz="3200" dirty="0"/>
              <a:t>Shook down on me</a:t>
            </a:r>
          </a:p>
          <a:p>
            <a:pPr algn="ctr"/>
            <a:r>
              <a:rPr lang="en-US" sz="3200" dirty="0"/>
              <a:t>The dust of snow</a:t>
            </a:r>
          </a:p>
          <a:p>
            <a:pPr algn="ctr"/>
            <a:r>
              <a:rPr lang="en-US" sz="3200" dirty="0"/>
              <a:t>From a hemlock tree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Has given my heart</a:t>
            </a:r>
          </a:p>
          <a:p>
            <a:pPr algn="ctr"/>
            <a:r>
              <a:rPr lang="en-US" sz="3200" dirty="0"/>
              <a:t>A change of mood</a:t>
            </a:r>
          </a:p>
          <a:p>
            <a:pPr algn="ctr"/>
            <a:r>
              <a:rPr lang="en-US" sz="3200" dirty="0"/>
              <a:t>And saved some part</a:t>
            </a:r>
          </a:p>
          <a:p>
            <a:pPr algn="ctr"/>
            <a:r>
              <a:rPr lang="en-US" sz="3200" dirty="0"/>
              <a:t>Of a day I had rued.</a:t>
            </a:r>
          </a:p>
        </p:txBody>
      </p:sp>
    </p:spTree>
    <p:extLst>
      <p:ext uri="{BB962C8B-B14F-4D97-AF65-F5344CB8AC3E}">
        <p14:creationId xmlns:p14="http://schemas.microsoft.com/office/powerpoint/2010/main" val="259906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Check </a:t>
            </a:r>
            <a:r>
              <a:rPr lang="en-US" smtClean="0"/>
              <a:t>&amp; Interpretations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symbols of sadness or sorrow in the poem? Support with reasons.</a:t>
            </a:r>
          </a:p>
          <a:p>
            <a:r>
              <a:rPr lang="en-US" dirty="0" smtClean="0"/>
              <a:t>What is the theme of the poem as you understand it?</a:t>
            </a:r>
          </a:p>
          <a:p>
            <a:r>
              <a:rPr lang="en-US" dirty="0" smtClean="0"/>
              <a:t>What does ‘dust of snow’ represent in the poem? Explain </a:t>
            </a:r>
            <a:r>
              <a:rPr lang="en-US" smtClean="0"/>
              <a:t>your thinking.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6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13</TotalTime>
  <Words>93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Folio</vt:lpstr>
      <vt:lpstr>Dust of Snow</vt:lpstr>
      <vt:lpstr>Robert Frost</vt:lpstr>
      <vt:lpstr>Dust of Snow</vt:lpstr>
      <vt:lpstr>Reading Check &amp; Interpretations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Dust of Snow</dc:title>
  <dc:creator>sharon constantino</dc:creator>
  <cp:lastModifiedBy>sharon constantino</cp:lastModifiedBy>
  <cp:revision>3</cp:revision>
  <dcterms:created xsi:type="dcterms:W3CDTF">2013-10-21T00:08:05Z</dcterms:created>
  <dcterms:modified xsi:type="dcterms:W3CDTF">2013-12-12T03:15:51Z</dcterms:modified>
</cp:coreProperties>
</file>