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D46E1B2-C58F-4E3C-9CF8-58004DEF473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9D5B4AD-6402-4CA5-9A8C-6BC02C323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1B2-C58F-4E3C-9CF8-58004DEF473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B4AD-6402-4CA5-9A8C-6BC02C323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1B2-C58F-4E3C-9CF8-58004DEF473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B4AD-6402-4CA5-9A8C-6BC02C323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D46E1B2-C58F-4E3C-9CF8-58004DEF473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B4AD-6402-4CA5-9A8C-6BC02C323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D46E1B2-C58F-4E3C-9CF8-58004DEF473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9D5B4AD-6402-4CA5-9A8C-6BC02C323A4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D46E1B2-C58F-4E3C-9CF8-58004DEF473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D5B4AD-6402-4CA5-9A8C-6BC02C323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D46E1B2-C58F-4E3C-9CF8-58004DEF473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9D5B4AD-6402-4CA5-9A8C-6BC02C323A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1B2-C58F-4E3C-9CF8-58004DEF473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B4AD-6402-4CA5-9A8C-6BC02C323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D46E1B2-C58F-4E3C-9CF8-58004DEF473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D5B4AD-6402-4CA5-9A8C-6BC02C323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D46E1B2-C58F-4E3C-9CF8-58004DEF473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9D5B4AD-6402-4CA5-9A8C-6BC02C323A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D46E1B2-C58F-4E3C-9CF8-58004DEF473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9D5B4AD-6402-4CA5-9A8C-6BC02C323A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D46E1B2-C58F-4E3C-9CF8-58004DEF473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9D5B4AD-6402-4CA5-9A8C-6BC02C323A4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533400"/>
            <a:ext cx="5805268" cy="2868168"/>
          </a:xfrm>
        </p:spPr>
        <p:txBody>
          <a:bodyPr/>
          <a:lstStyle/>
          <a:p>
            <a:r>
              <a:rPr lang="en-US" dirty="0" smtClean="0"/>
              <a:t>Colors of Emotions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Sensory Poem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Sensory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 a list of emotions.</a:t>
            </a:r>
          </a:p>
          <a:p>
            <a:r>
              <a:rPr lang="en-US" dirty="0" smtClean="0"/>
              <a:t>Match a color to each emotion you listed.</a:t>
            </a:r>
          </a:p>
          <a:p>
            <a:r>
              <a:rPr lang="en-US" dirty="0" smtClean="0"/>
              <a:t>Choose one emotion that you feel will create a strong sensory poem.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for Sensory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1: Name an emotion or feeling. Finish the line with a color word.</a:t>
            </a:r>
          </a:p>
          <a:p>
            <a:r>
              <a:rPr lang="en-US" dirty="0" smtClean="0"/>
              <a:t>Line 2: Tell what it sounds like.</a:t>
            </a:r>
          </a:p>
          <a:p>
            <a:r>
              <a:rPr lang="en-US" dirty="0" smtClean="0"/>
              <a:t>Line 3: Tell what it smells like.</a:t>
            </a:r>
          </a:p>
          <a:p>
            <a:r>
              <a:rPr lang="en-US" dirty="0" smtClean="0"/>
              <a:t>Line 4: Tell what it tastes like.</a:t>
            </a:r>
          </a:p>
          <a:p>
            <a:r>
              <a:rPr lang="en-US" dirty="0" smtClean="0"/>
              <a:t>Line 5: Tell what it looks like.</a:t>
            </a:r>
          </a:p>
          <a:p>
            <a:r>
              <a:rPr lang="en-US" dirty="0" smtClean="0"/>
              <a:t>Line 6: Tell what it feels like.</a:t>
            </a:r>
          </a:p>
          <a:p>
            <a:r>
              <a:rPr lang="en-US" dirty="0" smtClean="0"/>
              <a:t>Line 7: Repeat Line 1 (Optional).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Sadness is gray.</a:t>
            </a:r>
          </a:p>
          <a:p>
            <a:r>
              <a:rPr lang="en-US" dirty="0" smtClean="0"/>
              <a:t>It sounds like the moan of a foghorn.</a:t>
            </a:r>
          </a:p>
          <a:p>
            <a:r>
              <a:rPr lang="en-US" dirty="0" smtClean="0"/>
              <a:t>It smells like mushrooms.</a:t>
            </a:r>
          </a:p>
          <a:p>
            <a:r>
              <a:rPr lang="en-US" dirty="0" smtClean="0"/>
              <a:t>It tastes like stale popcorn.</a:t>
            </a:r>
          </a:p>
          <a:p>
            <a:r>
              <a:rPr lang="en-US" dirty="0" smtClean="0"/>
              <a:t>It looks like a lost puppy.</a:t>
            </a:r>
          </a:p>
          <a:p>
            <a:r>
              <a:rPr lang="en-US" dirty="0" smtClean="0"/>
              <a:t>Sadness feels like damp clothes.</a:t>
            </a:r>
          </a:p>
          <a:p>
            <a:r>
              <a:rPr lang="en-US" dirty="0" smtClean="0"/>
              <a:t>(Sadness is gray.)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</TotalTime>
  <Words>156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Colors of Emotions</vt:lpstr>
      <vt:lpstr>Create a Sensory Poem</vt:lpstr>
      <vt:lpstr>Pattern for Sensory Poem</vt:lpstr>
      <vt:lpstr>Sample Poem</vt:lpstr>
    </vt:vector>
  </TitlesOfParts>
  <Company>Temecula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Colors of Emotions</dc:title>
  <dc:creator>sconstantino</dc:creator>
  <cp:lastModifiedBy>sconstantino</cp:lastModifiedBy>
  <cp:revision>3</cp:revision>
  <dcterms:created xsi:type="dcterms:W3CDTF">2012-04-02T17:59:23Z</dcterms:created>
  <dcterms:modified xsi:type="dcterms:W3CDTF">2012-04-02T18:11:05Z</dcterms:modified>
</cp:coreProperties>
</file>