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543DD2-8EBE-46B9-9D4F-40E006DF690A}" type="datetimeFigureOut">
              <a:rPr lang="en-US" smtClean="0"/>
              <a:t>1/5/14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421D2E-DFCA-45E3-B58E-B4C5BDE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43DD2-8EBE-46B9-9D4F-40E006DF690A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1D2E-DFCA-45E3-B58E-B4C5BDE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2543DD2-8EBE-46B9-9D4F-40E006DF690A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421D2E-DFCA-45E3-B58E-B4C5BDE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43DD2-8EBE-46B9-9D4F-40E006DF690A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1D2E-DFCA-45E3-B58E-B4C5BDE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543DD2-8EBE-46B9-9D4F-40E006DF690A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5421D2E-DFCA-45E3-B58E-B4C5BDE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43DD2-8EBE-46B9-9D4F-40E006DF690A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1D2E-DFCA-45E3-B58E-B4C5BDE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43DD2-8EBE-46B9-9D4F-40E006DF690A}" type="datetimeFigureOut">
              <a:rPr lang="en-US" smtClean="0"/>
              <a:t>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1D2E-DFCA-45E3-B58E-B4C5BDE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43DD2-8EBE-46B9-9D4F-40E006DF690A}" type="datetimeFigureOut">
              <a:rPr lang="en-US" smtClean="0"/>
              <a:t>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1D2E-DFCA-45E3-B58E-B4C5BDE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543DD2-8EBE-46B9-9D4F-40E006DF690A}" type="datetimeFigureOut">
              <a:rPr lang="en-US" smtClean="0"/>
              <a:t>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1D2E-DFCA-45E3-B58E-B4C5BDE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43DD2-8EBE-46B9-9D4F-40E006DF690A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1D2E-DFCA-45E3-B58E-B4C5BDE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43DD2-8EBE-46B9-9D4F-40E006DF690A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21D2E-DFCA-45E3-B58E-B4C5BDE444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2543DD2-8EBE-46B9-9D4F-40E006DF690A}" type="datetimeFigureOut">
              <a:rPr lang="en-US" smtClean="0"/>
              <a:t>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5421D2E-DFCA-45E3-B58E-B4C5BDE444C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Colorful As a Rainbow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Poem of Similes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Poets often compare one thing to another using a simile.</a:t>
            </a:r>
          </a:p>
          <a:p>
            <a:r>
              <a:rPr lang="en-US" dirty="0" smtClean="0"/>
              <a:t>A similes if a figure of speech that uses the word </a:t>
            </a:r>
            <a:r>
              <a:rPr lang="en-US" i="1" dirty="0" smtClean="0"/>
              <a:t>like</a:t>
            </a:r>
            <a:r>
              <a:rPr lang="en-US" dirty="0" smtClean="0"/>
              <a:t> or </a:t>
            </a:r>
            <a:r>
              <a:rPr lang="en-US" i="1" dirty="0" smtClean="0"/>
              <a:t>as</a:t>
            </a:r>
            <a:r>
              <a:rPr lang="en-US" dirty="0" smtClean="0"/>
              <a:t> to make a comparison.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Simile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Choose a picturesque noun for the topic of your poem.</a:t>
            </a:r>
          </a:p>
          <a:p>
            <a:r>
              <a:rPr lang="en-US" dirty="0" smtClean="0"/>
              <a:t>Create a list of other nouns that are the same color.</a:t>
            </a:r>
          </a:p>
          <a:p>
            <a:r>
              <a:rPr lang="en-US" dirty="0" smtClean="0"/>
              <a:t>Write the first stanza using the topic of the poem, a color word, and the word </a:t>
            </a:r>
            <a:r>
              <a:rPr lang="en-US" i="1" dirty="0" smtClean="0"/>
              <a:t>as</a:t>
            </a:r>
            <a:r>
              <a:rPr lang="en-US" dirty="0" smtClean="0"/>
              <a:t> to create a list of similes.</a:t>
            </a:r>
          </a:p>
          <a:p>
            <a:r>
              <a:rPr lang="en-US" dirty="0" smtClean="0"/>
              <a:t>Write the second stanza of the poem using the topic of the poem, the same color word, and the word </a:t>
            </a:r>
            <a:r>
              <a:rPr lang="en-US" i="1" dirty="0" smtClean="0"/>
              <a:t>like</a:t>
            </a:r>
            <a:r>
              <a:rPr lang="en-US" dirty="0" smtClean="0"/>
              <a:t> to create a list of similes.</a:t>
            </a:r>
          </a:p>
          <a:p>
            <a:r>
              <a:rPr lang="en-US" dirty="0" smtClean="0"/>
              <a:t>Finish the poem with the topic </a:t>
            </a:r>
            <a:r>
              <a:rPr lang="en-US" dirty="0" smtClean="0"/>
              <a:t>as the </a:t>
            </a:r>
            <a:r>
              <a:rPr lang="en-US" dirty="0" smtClean="0"/>
              <a:t>color statement.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frog is as green as</a:t>
            </a:r>
          </a:p>
          <a:p>
            <a:pPr>
              <a:buNone/>
            </a:pPr>
            <a:r>
              <a:rPr lang="en-US" dirty="0" smtClean="0"/>
              <a:t>	grass,</a:t>
            </a:r>
          </a:p>
          <a:p>
            <a:pPr>
              <a:buNone/>
            </a:pPr>
            <a:r>
              <a:rPr lang="en-US" dirty="0" smtClean="0"/>
              <a:t>	pickles,</a:t>
            </a:r>
          </a:p>
          <a:p>
            <a:pPr>
              <a:buNone/>
            </a:pPr>
            <a:r>
              <a:rPr lang="en-US" dirty="0" smtClean="0"/>
              <a:t>	leaves,</a:t>
            </a:r>
          </a:p>
          <a:p>
            <a:pPr>
              <a:buNone/>
            </a:pPr>
            <a:r>
              <a:rPr lang="en-US" dirty="0" smtClean="0"/>
              <a:t>	and limes.</a:t>
            </a:r>
          </a:p>
          <a:p>
            <a:pPr>
              <a:buNone/>
            </a:pPr>
            <a:r>
              <a:rPr lang="en-US" dirty="0" smtClean="0"/>
              <a:t>A frog is green like </a:t>
            </a:r>
          </a:p>
          <a:p>
            <a:pPr>
              <a:buNone/>
            </a:pPr>
            <a:r>
              <a:rPr lang="en-US" dirty="0" smtClean="0"/>
              <a:t>	grasshoppers,</a:t>
            </a:r>
          </a:p>
          <a:p>
            <a:pPr>
              <a:buNone/>
            </a:pPr>
            <a:r>
              <a:rPr lang="en-US" dirty="0" smtClean="0"/>
              <a:t>	olives,</a:t>
            </a:r>
          </a:p>
          <a:p>
            <a:pPr>
              <a:buNone/>
            </a:pPr>
            <a:r>
              <a:rPr lang="en-US" dirty="0" smtClean="0"/>
              <a:t>	emeralds,</a:t>
            </a:r>
          </a:p>
          <a:p>
            <a:pPr>
              <a:buNone/>
            </a:pPr>
            <a:r>
              <a:rPr lang="en-US" dirty="0" smtClean="0"/>
              <a:t>	and vines.</a:t>
            </a:r>
          </a:p>
          <a:p>
            <a:pPr>
              <a:buNone/>
            </a:pPr>
            <a:r>
              <a:rPr lang="en-US" smtClean="0"/>
              <a:t>A frog is GREEN!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141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Colorful As a Rainbow</vt:lpstr>
      <vt:lpstr>Similes</vt:lpstr>
      <vt:lpstr>Create a Simile Poem</vt:lpstr>
      <vt:lpstr>Sample Poem</vt:lpstr>
    </vt:vector>
  </TitlesOfParts>
  <Company>Temecula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Colorful As a Rainbow</dc:title>
  <dc:creator>sconstantino</dc:creator>
  <cp:lastModifiedBy>sharon constantino</cp:lastModifiedBy>
  <cp:revision>4</cp:revision>
  <dcterms:created xsi:type="dcterms:W3CDTF">2012-04-02T18:13:14Z</dcterms:created>
  <dcterms:modified xsi:type="dcterms:W3CDTF">2014-01-06T04:36:07Z</dcterms:modified>
</cp:coreProperties>
</file>