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3CEC41E-48BD-4881-B6FF-D82EEBBCD904}" type="datetimeFigureOut">
              <a:rPr lang="en-US" smtClean="0"/>
              <a:t>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oets.org/poet.php/prmPID/155" TargetMode="External"/><Relationship Id="rId3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307" y="2365248"/>
            <a:ext cx="8263306" cy="978408"/>
          </a:xfrm>
        </p:spPr>
        <p:txBody>
          <a:bodyPr/>
          <a:lstStyle/>
          <a:p>
            <a:r>
              <a:rPr lang="en-US" sz="4800" dirty="0" smtClean="0"/>
              <a:t>A Bird Came Down the Walk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Emily Dickinson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4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Emily Dickinson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t="27673" b="276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78242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7600" y="1859339"/>
            <a:ext cx="63838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A bird came down the walk: He did not know I saw; He bit an angle-worm in halves And ate the fellow, raw. </a:t>
            </a:r>
          </a:p>
        </p:txBody>
      </p:sp>
    </p:spTree>
    <p:extLst>
      <p:ext uri="{BB962C8B-B14F-4D97-AF65-F5344CB8AC3E}">
        <p14:creationId xmlns:p14="http://schemas.microsoft.com/office/powerpoint/2010/main" val="80918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6267" y="1432766"/>
            <a:ext cx="6248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And then he drank a dew From a convenient grass, And then hopped sidewise to the wall To let a beetle pass.</a:t>
            </a:r>
          </a:p>
        </p:txBody>
      </p:sp>
    </p:spTree>
    <p:extLst>
      <p:ext uri="{BB962C8B-B14F-4D97-AF65-F5344CB8AC3E}">
        <p14:creationId xmlns:p14="http://schemas.microsoft.com/office/powerpoint/2010/main" val="3841458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0000" y="1403403"/>
            <a:ext cx="660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He glanced with rapid eyes That hurried all abroad,-- They looked like frightened beads, I thought; He stirred his velvet head</a:t>
            </a:r>
          </a:p>
        </p:txBody>
      </p:sp>
    </p:spTree>
    <p:extLst>
      <p:ext uri="{BB962C8B-B14F-4D97-AF65-F5344CB8AC3E}">
        <p14:creationId xmlns:p14="http://schemas.microsoft.com/office/powerpoint/2010/main" val="139571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8133" y="1793713"/>
            <a:ext cx="822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Like one in danger; cautious, I offered him a crumb, And he unrolled his feathers And rowed him softer home </a:t>
            </a:r>
          </a:p>
        </p:txBody>
      </p:sp>
    </p:spTree>
    <p:extLst>
      <p:ext uri="{BB962C8B-B14F-4D97-AF65-F5344CB8AC3E}">
        <p14:creationId xmlns:p14="http://schemas.microsoft.com/office/powerpoint/2010/main" val="403715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2401" y="1059121"/>
            <a:ext cx="63161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Than oars divide the ocean, Too silver for a seam, Or butterflies, off banks of noon, Leap, </a:t>
            </a:r>
            <a:r>
              <a:rPr lang="en-US" sz="3600" dirty="0" err="1" smtClean="0"/>
              <a:t>plashless</a:t>
            </a:r>
            <a:r>
              <a:rPr lang="en-US" sz="3600" dirty="0"/>
              <a:t>, as they swim. </a:t>
            </a:r>
          </a:p>
        </p:txBody>
      </p:sp>
    </p:spTree>
    <p:extLst>
      <p:ext uri="{BB962C8B-B14F-4D97-AF65-F5344CB8AC3E}">
        <p14:creationId xmlns:p14="http://schemas.microsoft.com/office/powerpoint/2010/main" val="1399083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Check &amp; Interpretations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this poem about?</a:t>
            </a:r>
          </a:p>
          <a:p>
            <a:r>
              <a:rPr lang="en-US" dirty="0" smtClean="0"/>
              <a:t>What is the poet describing in the last stanza? Use evidence to support your thinking.</a:t>
            </a:r>
          </a:p>
          <a:p>
            <a:r>
              <a:rPr lang="en-US" dirty="0" smtClean="0"/>
              <a:t>What does the bird in the poem symbolize?</a:t>
            </a:r>
          </a:p>
          <a:p>
            <a:r>
              <a:rPr lang="en-US" dirty="0" smtClean="0"/>
              <a:t>Which line of the poem is the climax? Explain your thinking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378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Reading Check &amp; Interpretations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Poets use imagery, sound, and metaphor to tell a story or create an impression. Which of these does Dickinson use? What is the story or impression she is creating for the audience?</a:t>
            </a:r>
          </a:p>
          <a:p>
            <a:r>
              <a:rPr lang="en-US" dirty="0"/>
              <a:t>How does Dickinson describe the bird and its behavior? What literary technique does she use?</a:t>
            </a:r>
          </a:p>
          <a:p>
            <a:r>
              <a:rPr lang="en-US" dirty="0"/>
              <a:t>Describe the syllable pattern in each line of the poem.</a:t>
            </a:r>
          </a:p>
          <a:p>
            <a:r>
              <a:rPr lang="en-US"/>
              <a:t>Describe the rhyme scheme of the </a:t>
            </a:r>
            <a:r>
              <a:rPr lang="en-US"/>
              <a:t>poem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63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46</TotalTime>
  <Words>283</Words>
  <Application>Microsoft Macintosh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Story</vt:lpstr>
      <vt:lpstr>A Bird Came Down the Walk</vt:lpstr>
      <vt:lpstr>Emily Dickinson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Reading Check &amp; Interpretations</vt:lpstr>
      <vt:lpstr>Reading Check &amp; Interpretations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Bird Came Down</dc:title>
  <dc:creator>sharon constantino</dc:creator>
  <cp:lastModifiedBy>sharon constantino</cp:lastModifiedBy>
  <cp:revision>13</cp:revision>
  <dcterms:created xsi:type="dcterms:W3CDTF">2013-10-20T23:48:06Z</dcterms:created>
  <dcterms:modified xsi:type="dcterms:W3CDTF">2014-01-03T02:00:43Z</dcterms:modified>
</cp:coreProperties>
</file>