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notesSlides/notesSlide2.xml" ContentType="application/vnd.openxmlformats-officedocument.presentationml.notesSlide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76" r:id="rId2"/>
    <p:sldId id="315" r:id="rId3"/>
    <p:sldId id="300" r:id="rId4"/>
    <p:sldId id="314" r:id="rId5"/>
    <p:sldId id="278" r:id="rId6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3B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622" autoAdjust="0"/>
  </p:normalViewPr>
  <p:slideViewPr>
    <p:cSldViewPr>
      <p:cViewPr>
        <p:scale>
          <a:sx n="80" d="100"/>
          <a:sy n="80" d="100"/>
        </p:scale>
        <p:origin x="-1456" y="-352"/>
      </p:cViewPr>
      <p:guideLst>
        <p:guide orient="horz" pos="15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14300" cy="1143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0:43:43.96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177D36"/>
      <inkml:brushProperty name="fitToCurve" value="1"/>
    </inkml:brush>
    <inkml:brush xml:id="br3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57D13A7-6557-4D4F-BE15-B1893F424912}" emma:medium="tactile" emma:mode="ink">
          <msink:context xmlns:msink="http://schemas.microsoft.com/ink/2010/main" type="writingRegion" rotatedBoundingBox="20738,1588 20769,4118 15016,4188 14985,1658"/>
        </emma:interpretation>
      </emma:emma>
    </inkml:annotationXML>
    <inkml:traceGroup>
      <inkml:annotationXML>
        <emma:emma xmlns:emma="http://www.w3.org/2003/04/emma" version="1.0">
          <emma:interpretation id="{02A5DA49-2D80-46BE-B641-5C2C9230DA68}" emma:medium="tactile" emma:mode="ink">
            <msink:context xmlns:msink="http://schemas.microsoft.com/ink/2010/main" type="paragraph" rotatedBoundingBox="20699,1568 20796,3873 19532,3925 19435,162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B88BB5A-0440-4426-BD81-22640E8AEBBA}" emma:medium="tactile" emma:mode="ink">
              <msink:context xmlns:msink="http://schemas.microsoft.com/ink/2010/main" type="line" rotatedBoundingBox="20699,1568 20796,3873 19532,3925 19435,1620"/>
            </emma:interpretation>
          </emma:emma>
        </inkml:annotationXML>
        <inkml:traceGroup>
          <inkml:annotationXML>
            <emma:emma xmlns:emma="http://www.w3.org/2003/04/emma" version="1.0">
              <emma:interpretation id="{01ACA4EE-934E-4D41-BFC7-F248AB24A862}" emma:medium="tactile" emma:mode="ink">
                <msink:context xmlns:msink="http://schemas.microsoft.com/ink/2010/main" type="inkWord" rotatedBoundingBox="20699,1568 20796,3873 19532,3925 19435,1620"/>
              </emma:interpretation>
              <emma:one-of disjunction-type="recognition" id="oneOf0">
                <emma:interpretation id="interp0" emma:lang="en-US" emma:confidence="0">
                  <emma:literal>35</emma:literal>
                </emma:interpretation>
                <emma:interpretation id="interp1" emma:lang="en-US" emma:confidence="0">
                  <emma:literal>5</emma:literal>
                </emma:interpretation>
                <emma:interpretation id="interp2" emma:lang="en-US" emma:confidence="0">
                  <emma:literal>35.</emma:literal>
                </emma:interpretation>
                <emma:interpretation id="interp3" emma:lang="en-US" emma:confidence="0">
                  <emma:literal>357</emma:literal>
                </emma:interpretation>
                <emma:interpretation id="interp4" emma:lang="en-US" emma:confidence="0">
                  <emma:literal>5.</emma:literal>
                </emma:interpretation>
              </emma:one-of>
            </emma:emma>
          </inkml:annotationXML>
          <inkml:trace contextRef="#ctx0" brushRef="#br0">4019-20 5160,'-15'0'3870,"15"0"-258,0 0 258,0 0-1290,-19 0-645,19 0-129,0 0 0,0 0-387,0 0-129,0 0-258,0 0-258,0 0-258,-10-14 0,10 14-258,0 0 0,0 0 0,0 0 0,0 0 0,0 0 0,0 0 0,8-11-129,-8 11 129,21-9-129,-6 3 130,3-1-259,4 3 0,4-3 0,5 2 0,-2 0 0,5 4 0,0-1 0,1 1 0,3 1 0,-4 0 0,-2 1 0,-3 4 0,-5 2 0,-3 1 0,-5 1 0,-16-9 0,15 23 0,-13-8 0,-2-1 0,-4 1 0,-5 1 0,-4 0 0,-5 2 0,-3 0 0,-5-1 0,-5 1 0,-3 0 0,-1 0 0,-4-2 0,3 0 0,2-3 0,5-2 0,5-1 0,8-4 0,16-6 0,-16 10 0,16-10 0,0 0 0,9 5 0,6-3 0,1-2 0,4 0 0,2 0 0,6 0 0,1 0 0,2 0 0,1 1 0,0 4 0,1 0 0,-1 3 0,-1 3 0,-2 1 0,-3 2 0,-4 2 0,-4 1 0,-2 2 0,-3 2 0,-2-2 0,-4 1 0,-4-2 0,-1-1 0,-2 3 0,-5-2 0,-10-2 0,-2 2 0,-9-2 0,-10 0 0,-6 0 0,-5-3 0,-6-3 0,-4-2 0,1-5 0,1-3 0,3 0 0,7-5 0,7-3 0,8 2 0,2-6-388,14 12-515,-9-13-1290,23 13-2322,0 0-516,0 0 0,0 0-258</inkml:trace>
          <inkml:trace contextRef="#ctx0" brushRef="#br1" timeOffset="2460.1407">3718 1180 14190,'45'7'4773,"-27"-7"0,-3 0-258,-15 0-2967,22 0-645,-22 0-258,18-3-387,-18 3 0,16-5-129,-16 5 0,21-5-129,-6 3 129,4 2 0,5-1 0,9 1 0,6 0 1,11 0-130,6-2 0,14 2 0,3 0 0,6 0 0,2 3 0,3 0 0,-3 1 0,-5-3 0,-5 1 0,-10-2 0,-6 0 0,-9 0 0,-9-3 0,-11-2 0,-7 5 0,-19 0 0,16 0 0,-16 0-259,0 0 1,-8 1-129,8-1-258,-18 2-387,18 13-1290,0-15-2451,0 0 0,-14 3-258,14-3-129</inkml:trace>
          <inkml:trace contextRef="#ctx0" brushRef="#br2" timeOffset="6064.3469">4295 1673 6063,'-8'13'4902,"8"-13"-516,-18-1 258,18 1-903,0 0-1548,-14-23-774,14 23-387,0 0-258,-10-16-387,10 16-129,0 0-129,-13-15 0,13 15-129,0 0 0,0 0 129,-19 0-129,19 0 258,0 0-129,-16 0 129,16 0 0,0 0 129,0 0 0,0 0 0,0 0-129,0 0 1,8-4-259,11 2 0,4-3 0,12 2 0,4-4 0,8 3 0,6-3 0,7-1 0,3 2 0,-1-3 0,-1 3 0,-4 0 0,-5 1 0,-9 1 0,-7 0 0,-7 0 0,-6 3 0,-7-2 0,-16 3 0,19-5 0,-19 5 0,0 0 0,18 0-517,-18 0-3095,0 0-1419,0 0-129,0 0 0,-11 16-258</inkml:trace>
          <inkml:trace contextRef="#ctx0" brushRef="#br2" timeOffset="5321.3044">4151 1607 8901,'0'0'4773,"0"0"-258,0 0 129,0 0-1161,18 0-1290,-18 0-645,0 0-387,-3-13-258,3 13-257,0 0-646,0 0 0,0 0 0,0 0 0,0 0 0,0 0 0,-8 8 0,8-8 0,-13 21 0,5-4 0,0 0 0,-2 6 0,0 3 0,1 0 0,2 1 0,-1-1 0,3-2 0,2-3 0,0-3 0,3-18 0,0 21 0,0-21 0,0 0 0,11 3 0,-11-3 0,24-1 0,-7-6 0,0 2 0,4-1 0,5 0 0,2 2 0,-1 1 0,2 0 0,0 1 0,2 1 0,1 1 0,-1 0 0,-3 0 0,-1 4 0,-1 5 0,-3 2 0,-2 2 0,-2 3 0,-4 3 0,-2 4 0,-4 3 0,-4 1 0,-5 2 0,0 1 0,-8 0 0,-8-1 0,-7-3 0,-7-3 0,-8-2 0,-7-5 0,-5-3 0,-3-3 0,-1-5 0,1-1 0,1-4 0,10 2 0,5-2 0,8 2 0,4-2 0,9 1 0,-3-6-646,19 5-2837,0 0-1548,0 0 129,-11-16-387,9 0 0</inkml:trace>
        </inkml:traceGroup>
      </inkml:traceGroup>
    </inkml:traceGroup>
    <inkml:traceGroup>
      <inkml:annotationXML>
        <emma:emma xmlns:emma="http://www.w3.org/2003/04/emma" version="1.0">
          <emma:interpretation id="{04206735-5F93-4AFA-905E-9B2E1154D3FA}" emma:medium="tactile" emma:mode="ink">
            <msink:context xmlns:msink="http://schemas.microsoft.com/ink/2010/main" type="paragraph" rotatedBoundingBox="17281,2331 18675,2331 18675,3544 17281,3544" alignmentLevel="2"/>
          </emma:interpretation>
        </emma:emma>
      </inkml:annotationXML>
      <inkml:traceGroup>
        <inkml:annotationXML>
          <emma:emma xmlns:emma="http://www.w3.org/2003/04/emma" version="1.0">
            <emma:interpretation id="{C275F752-31CC-4FB5-B41E-EF1B378F20CD}" emma:medium="tactile" emma:mode="ink">
              <msink:context xmlns:msink="http://schemas.microsoft.com/ink/2010/main" type="inkBullet" rotatedBoundingBox="18690,3527 17298,3568 17262,2350 18654,2308"/>
            </emma:interpretation>
            <emma:one-of disjunction-type="recognition" id="oneOf1">
              <emma:interpretation id="interp5" emma:lang="en-US" emma:confidence="0">
                <emma:literal>G</emma:literal>
              </emma:interpretation>
              <emma:interpretation id="interp6" emma:lang="en-US" emma:confidence="0">
                <emma:literal>Q</emma:literal>
              </emma:interpretation>
              <emma:interpretation id="interp7" emma:lang="en-US" emma:confidence="0">
                <emma:literal>O</emma:literal>
              </emma:interpretation>
              <emma:interpretation id="interp8" emma:lang="en-US" emma:confidence="0">
                <emma:literal>☺</emma:literal>
              </emma:interpretation>
              <emma:interpretation id="interp9" emma:lang="en-US" emma:confidence="0">
                <emma:literal>0</emma:literal>
              </emma:interpretation>
            </emma:one-of>
          </emma:emma>
        </inkml:annotationXML>
        <inkml:trace contextRef="#ctx0" brushRef="#br3" timeOffset="-9047.5175">2518 744 7482,'0'0'4257,"0"0"-129,0 0-387,0-25-1290,0 25-129,0 0-516,0 0-645,-3-16-129,3 16-258,0 0 0,0 0-129,-23-18-129,23 18-129,-19-9 0,19 9 0,-26-10 0,26 10-257,-31-10-130,13 9 0,-6-4 0,0 2 0,-8-1 0,-1 4 0,-2-1 0,-2 1 0,-1 0 0,4 0 0,2 3 0,3 2 0,1 0 0,4 1 0,-2 1 0,4 1 0,-3 1 0,-4 1 0,2 1 0,-4 4 0,2 0 0,-2 2 0,4 0 0,-2 2 0,3 0 0,0 1 0,2 1 0,-1 0 0,3 0 0,1 1 0,1 1 0,3 3 0,0 0 0,4 1 0,2 2 0,5 7 0,-1-2 0,4 2 0,1 1 0,1 2 0,1-2 0,0-2 0,5 1 0,3-4 0,0 1 0,1-4 0,3 0 0,1 0 0,1 0 0,1 0 0,1 0 0,2-1 0,1-2 0,4 1 0,3-1 0,1-2 0,4-3 0,1 0 0,2-5 0,2 2 0,1-3 0,0-2 0,2-2 0,3 0 0,2-4 0,4-1 0,-1 1 0,3-4 0,2-1 0,1-2 0,1 0 0,-3-7 0,0-1 0,-5-2 0,-2-1 0,0-4 0,-2 1 0,-5-1 0,-5-1 0,1 0 0,-6 0 0,-1-4 0,-2-1 0,-3 0 0,-6-3 0,-1-3 0,-2-1 0,-3-1 0,-2-5 0,-2 2 0,-2-2 0,-1-2 0,-2 4 0,0-2 0,0-2 0,-4 1 0,-2-2 0,-1-1 0,-1 1 0,-1 2 0,1-1 0,1 4 0,1 3 0,1 4 0,0 4 0,-2 5 0,7 16 0,-17-24 0,17 24 0,-26-18 0,10 12 0,-4-1 0,1-1 0,-1 2 0,3-2 0,-3-1 0,2 1 0,2 0 0,0-1 0,-2-1 0,4 3 0,-2-1 0,-1 2 0,3-2 0,-2 3 0,1 0 0,15 5 0,-26-6 0,26 6 0,-21-5 0,21 5 0,-18-4 0,18 4 0,0 0 0,-14-1 0,14 1 0,0 0 0,-23-8 0,23 8-2710,0 0-2450,-18 3-258,18-3 0,-21 0-516</inkml:trace>
        <inkml:trace contextRef="#ctx0" brushRef="#br1" timeOffset="-6035.3452">2010 918 6063,'0'0'4128,"0"0"-129,0 0-129,5-16-774,-5 16-1548,0 0 0,0 0-258,0 0-129,0 0 0,0 0-129,0 0-129,0 0-129,0 0-129,0 0-258,0 0 0,0 0-129,0 0-129,0 0 0,0 0 0,0 0 1,3 11-130,-3-11 0,0 0 0,13 20 0,-13-20 0,18 16 0,-18-16 0,26 18 0,-10-7 0,4 0 0,1 4 0,0 0 0,3 1 0,0-2 0,0 2 0,2 2 0,-1 0 0,-3 0 0,-1-2 0,0 0 0,-3-3 0,-2 0 0,-3 2 0,-13-15 0,21 22 0,-21-22 0,16 20 0,-16-20 0,10 14 0,-10-14 0,0 0 0,15 18 0,-15-18 0,0 0 0,0 0 0,0 0 0,0 0 0,0 0 0,14 13 0,-14-13 0,0 0 0,0 0 0,0 0 0,0 0 0,0 0 0,0 0 0,0 0 0,0 0 0,0 0 0,0 0 0,-3 16 0,3-16 0,0 0 0,-23 18 0,23-18 0,-24 18 0,8-7 0,-2 2 0,0 1 0,-1 1 0,-2 1 0,0 0 0,0 1 0,0-1 0,0 0 0,0 0 0,1 0 0,3-1 0,0-2 0,1 0 0,16-13 0,-24 19 0,24-19 0,-16 15 0,16-15 0,0 0 0,-18 16 0,18-16 0,0 0 0,-21 14 0,21-14 0,-21 13 0,21-13 0,-21 12 0,21-12 0,-15 8 0,15-8 0,0 0 0,0 0 0,0 0 0,0 0 0,0 0-130,0 0-128,0 0-258,0 0-516,0 0-1935,0 0-1806,0 0 0,0 0-258,0-15 0</inkml:trace>
      </inkml:traceGroup>
    </inkml:traceGroup>
    <inkml:traceGroup>
      <inkml:annotationXML>
        <emma:emma xmlns:emma="http://www.w3.org/2003/04/emma" version="1.0">
          <emma:interpretation id="{4BB1A385-E5C6-496F-AB1A-9F297B232184}" emma:medium="tactile" emma:mode="ink">
            <msink:context xmlns:msink="http://schemas.microsoft.com/ink/2010/main" type="paragraph" rotatedBoundingBox="16615,1674 16645,4168 15016,4188 14985,169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49B9BC4-24D5-4042-98D5-0FCC25C8BE08}" emma:medium="tactile" emma:mode="ink">
              <msink:context xmlns:msink="http://schemas.microsoft.com/ink/2010/main" type="line" rotatedBoundingBox="16615,1674 16645,4168 15016,4188 14985,1694"/>
            </emma:interpretation>
          </emma:emma>
        </inkml:annotationXML>
        <inkml:traceGroup>
          <inkml:annotationXML>
            <emma:emma xmlns:emma="http://www.w3.org/2003/04/emma" version="1.0">
              <emma:interpretation id="{7A9F811C-36E7-4740-A125-9299B7FC2566}" emma:medium="tactile" emma:mode="ink">
                <msink:context xmlns:msink="http://schemas.microsoft.com/ink/2010/main" type="inkWord" rotatedBoundingBox="16615,1674 16645,4168 15016,4188 14985,1694"/>
              </emma:interpretation>
              <emma:one-of disjunction-type="recognition" id="oneOf2">
                <emma:interpretation id="interp10" emma:lang="en-US" emma:confidence="0">
                  <emma:literal>.45</emma:literal>
                </emma:interpretation>
                <emma:interpretation id="interp11" emma:lang="en-US" emma:confidence="0">
                  <emma:literal>.45.</emma:literal>
                </emma:interpretation>
                <emma:interpretation id="interp12" emma:lang="en-US" emma:confidence="0">
                  <emma:literal>45.</emma:literal>
                </emma:interpretation>
                <emma:interpretation id="interp13" emma:lang="en-US" emma:confidence="0">
                  <emma:literal>Is</emma:literal>
                </emma:interpretation>
                <emma:interpretation id="interp14" emma:lang="en-US" emma:confidence="0">
                  <emma:literal>445</emma:literal>
                </emma:interpretation>
              </emma:one-of>
            </emma:emma>
          </inkml:annotationXML>
          <inkml:trace contextRef="#ctx0" brushRef="#br0" timeOffset="-31208.785">38-5 9933,'0'0'4902,"0"0"-258,0 0 0,0 0-1935,14 0-1161,-14 0-258,0 0-387,0 0-258,0 0-129,0 0-129,0 0 0,-10 10-128,10-10-259,0 0 0,-8 16 0,8-16 0,0 0 0,-6 18 0,6-18 0,-3 17 0,3-17 0,-4 25 0,4-11 0,-1 6 0,-2 2 0,3 6 0,0 4 0,0 7 0,1 6 0,2 10 0,1 5 0,-3 3 0,-1 3 0,0-1 0,0-2 0,-5-1 0,-1-4 0,-1-10 0,3-2 0,0-9 0,4-7 0,0-5 0,0-7 0,0-18 0,0 0 0,0 0 0,0 0-646,25 0-3224,-25 0-1032,4-18-258,-4 18-129,4-25-129</inkml:trace>
          <inkml:trace contextRef="#ctx0" brushRef="#br0" timeOffset="-31767.817">-307 45 5418,'0'0'4257,"0"0"-129,0 0-258,0 0-1290,0 0-774,2-8-258,-2 8-387,0 0-258,0 0-129,0 0-129,0 0 0,0 0 0,0 0-129,0 0 0,0 0-129,0 0 0,0 0-129,0 0 0,0 0-129,0 0 0,0 0 0,0 0-129,0 0 258,0 0-129,0 0 0,0 0 0,9 10 0,-9-10 0,0 30 0,0-9 0,0 7-129,0 4 0,-3 4 129,2 3-129,-3 1 0,3-1 0,-1-2 129,1-3-258,1-5 129,0-5 0,0-4 129,1-6-129,-1-14 129,8 18 1,-8-18-130,0 0 0,0 0 0,15 3 0,-15-3 0,0 0 0,0 0 0,0 0 0,0 0 0,0 0 0,19-3 0,-19 3 0,20-8 0,-6 3 0,7-3 0,5-2 0,8-1 0,2 0 0,2 1 0,1-1 0,-2 3 0,-1 0 0,-5 3 0,-5 0 0,-10 2 0,-16 3 0,17-4-130,-17 4-257,0 0-387,0 0-645,0 0-1935,0 0-1548,0 0 129,-9-14-258,9 14-258</inkml:trace>
          <inkml:trace contextRef="#ctx0" brushRef="#br1" timeOffset="-27811.5907">-752 1371 1032,'0'-14'2322,"0"14"-129,0 0 774,0 0-774,0 0-258,0 0 129,0 0 0,0 0 0,-16-10-258,16 10 129,0 0-258,0 0 0,0 0-387,0 0-387,0 0-129,0 0-129,0 0 0,0 0-258,0 0 0,0 0-129,0 0 0,12 0-129,-12 0 129,22 0-129,-7 0 129,7 0-129,1 0 129,6 0-128,0 0-130,10 0 0,3-2 0,8-4 0,4-4 0,9-1 0,3-4 0,10 2 0,5 2 0,6 3 0,2 3 0,3 3 0,0 2 0,-1 0 0,-2 5 0,-7 3 0,-2-3 0,-11 0 0,-7-2 0,-9 0 0,-9-3 0,-12 2 0,-6-2 0,-8 0 0,-18 0 0,0 0 0,0 0 0,0 0 0,0 0 0,0 0 0,0 0-130,0 0-1289,0 0-1806,0 0-1677,0 0-129,0 0-129,0 0 0</inkml:trace>
          <inkml:trace contextRef="#ctx0" brushRef="#br1" timeOffset="-28358.622">-752 1371 1161,'0'0'1677,"0"0"-516,0 0-387,0 0-387,0 0-258,0 0-516,0-14-129,0 14-1032,0 0 0,0 0 259</inkml:trace>
          <inkml:trace contextRef="#ctx0" brushRef="#br2" timeOffset="-16731.957">-8 1816 17028,'0'0'4902,"-5"-16"387,5 16-387,-21-15-4256,21 15-646,0 0 0,-17 0 0,2 0 0,-1 8 0,-5 0 0,-5 5 0,-1 2 0,-4 1 0,-2 3 0,3 4 0,-1 0 0,5 1 0,3-2 0,7 1 0,8-3 0,7-1 0,1-19 0,21 23 0,8-17 0,6-3 0,6-1 0,2-2 0,4 0 0,2 0 0,-4 0 0,-3 5 0,-3 3 0,-3 6 0,-4 4 0,-5 5 0,-6 4 0,-6 4 0,-9 5 0,-6 1 0,-8 2 0,-13-2 0,-6 0 0,-9-5 0,-4-1 0,-4-5 0,0-7 0,-1-6 0,2-6 0,-3-7 0,6 0 0,-2-12 0,8 1 0,0-10 0,14 15-517,-10-17-4385,18 5-258,6-3 129,6 2-258</inkml:trace>
          <inkml:trace contextRef="#ctx0" brushRef="#br2" timeOffset="-16236.9287">-24 1850 13545,'0'0'4773,"0"0"129,0 0-516,0 0-2322,0 0-774,0 0-129,0 0-515,0 0-646,0 0 0,0 0 0,11-12 0,-11 12 0,26-11 0,-6 5 0,6-1 0,4 1 0,6-1 0,3 2 0,4 2 0,-1 2 0,-1 1 0,1 0 0,-11 4 0,-1 8 0,-15-11 0,9 22-2323,-24-23-2579,0 0-387,5 15 129,-5-15-387</inkml:trace>
        </inkml:traceGroup>
      </inkml:traceGroup>
    </inkml:traceGroup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0:48:34.00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A3C342D-8F20-4AAE-AC0C-F5103EAD9A8A}" emma:medium="tactile" emma:mode="ink">
          <msink:context xmlns:msink="http://schemas.microsoft.com/ink/2010/main" type="writingRegion" rotatedBoundingBox="18538,7687 18527,8396 18125,8390 18135,7681"/>
        </emma:interpretation>
      </emma:emma>
    </inkml:annotationXML>
    <inkml:traceGroup>
      <inkml:annotationXML>
        <emma:emma xmlns:emma="http://www.w3.org/2003/04/emma" version="1.0">
          <emma:interpretation id="{DB907096-62F7-40B9-8EB6-AC40971A33F4}" emma:medium="tactile" emma:mode="ink">
            <msink:context xmlns:msink="http://schemas.microsoft.com/ink/2010/main" type="paragraph" rotatedBoundingBox="18538,7687 18527,8396 18125,8390 18135,768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7A44639-9E02-4AAD-8D3B-F9D676B84421}" emma:medium="tactile" emma:mode="ink">
              <msink:context xmlns:msink="http://schemas.microsoft.com/ink/2010/main" type="line" rotatedBoundingBox="18538,7687 18527,8396 18124,8390 18135,7681"/>
            </emma:interpretation>
          </emma:emma>
        </inkml:annotationXML>
        <inkml:traceGroup>
          <inkml:annotationXML>
            <emma:emma xmlns:emma="http://www.w3.org/2003/04/emma" version="1.0">
              <emma:interpretation id="{1FC4CAE9-7D5A-43D9-9D1A-FBE153AFE963}" emma:medium="tactile" emma:mode="ink">
                <msink:context xmlns:msink="http://schemas.microsoft.com/ink/2010/main" type="inkWord" rotatedBoundingBox="18538,7687 18527,8396 18124,8390 18135,7681"/>
              </emma:interpretation>
              <emma:one-of disjunction-type="recognition" id="oneOf0">
                <emma:interpretation id="interp0" emma:lang="en-US" emma:confidence="0">
                  <emma:literal>•</emma:literal>
                </emma:interpretation>
                <emma:interpretation id="interp1" emma:lang="en-US" emma:confidence="0">
                  <emma:literal>*</emma:literal>
                </emma:interpretation>
                <emma:interpretation id="interp2" emma:lang="en-US" emma:confidence="0">
                  <emma:literal>H</emma:literal>
                </emma:interpretation>
                <emma:interpretation id="interp3" emma:lang="en-US" emma:confidence="0">
                  <emma:literal>Y</emma:literal>
                </emma:interpretation>
                <emma:interpretation id="interp4" emma:lang="en-US" emma:confidence="0">
                  <emma:literal>D</emma:literal>
                </emma:interpretation>
              </emma:one-of>
            </emma:emma>
          </inkml:annotationXML>
          <inkml:trace contextRef="#ctx0" brushRef="#br0">181 38 10191,'-18'-10'4386,"15"-5"-129,3 15-387,0 0-1548,0-16-1161,0 16-387,0 0-129,0 0 0,0 0 0,0 0-129,0 0 0,0 0-129,0 0 129,0 0-129,0 0-129,0 0 129,0 0 0,0 0-129,0 0 1,0 0-259,0 0 0,0 0 0,0 10 0,0-10 0,0 0 0,5 14 0,-5-14 0,0 0 0,11 17 0,-11-17 0,11 14 0,-11-14 0,13 16 0,-13-16 0,17 15 0,-17-15 0,16 13 0,-16-13 0,17 14 0,-17-14 0,17 17 0,-17-17 0,17 16 0,-17-16 0,17 16 0,-17-16 0,14 18 0,-14-18 0,16 22 0,-16-22 0,15 26 0,-15-26 0,13 28 0,-13-28 0,11 27 0,-6-12 0,-5-15 0,8 21 0,-8-21 0,8 18 0,-8-18 0,7 14 0,-7-14 0,0 0 0,0 0 0,0 0 0,0 0 0,9 15 0,-9-15 0,0 0 0,0 0 0,0 0 0,0 0 0,0 0 0,0 0 0,0 0 0,0 0 0,0 0 0,0 0 0,0 0 0,0 0 0,0 0 0,0 0 0,0 0 0,0 0 0,-11 6 0,11-6 0,0 0 0,-21 8 0,21-8 0,-19 8 0,19-8 0,-25 13 0,11-5 0,-1 2 0,-1 0 0,0 1 0,-2 2 0,2 0 0,0 1 0,-2 1 0,2-2 0,0 1 0,-1 1 0,3 0 0,-1-2 0,-1-1 0,2 0 0,-1-1 0,1-1 0,14-10 0,-28 18 0,28-18 0,-21 14 0,21-14 0,0 0 0,-16 13 0,16-13 0,0 0 0,0 0 0,0 0 0,0 0 0,0 0 0,0 0 0,0 0-1033,0 0-2579,0 0-1290,0 0-129,0 0-258,0 0-129</inkml:trace>
          <inkml:trace contextRef="#ctx0" brushRef="#br0" timeOffset="2432.1391">131 20 7353,'0'0'4773,"-7"-16"129,7 16-645,0 0-387,0 0-1677,-9-15-774,9 15-387,0 0-387,0 0-258,0 0 0,9 11-129,-9-11 0,10 15 0,-10-15 0,8 21-129,-8-21 129,10 23-128,-10-23-130,10 24 0,-10-24 0,14 26 0,-14-26 0,21 26 0,-21-26 0,23 24 0,-9-10 0,-14-14 0,28 26 0,-12-14 0,0-1-130,-16-11 130,28 19-129,-28-19 0,22 18 0,-22-18-129,15 18 129,-15-18-129,5 16 0,-5-16 129,1 16-129,-1-16 129,0 0 0,0 18 0,0-18 129,0 0 0,0 0-129,0 0 129,4 18 0,-4-18 0,0 0-129,0 0 0,0 16 129,0-16-129,0 0 0,0 0 0,-2 15 129,2-15 0,0 0-129,-18 17 129,18-17 0,-21 17 0,21-17 0,-27 22 0,10-7 0,-4-1 0,2 2 0,-4-1 0,-1 1 129,0-1-129,1-1 0,-1 1 0,3-4 0,3 0-129,2 1 0,16-12 0,-23 16-129,23-16 0,0 0 0,-14 13 0,14-13 0,0 0 129,0 0 0,0 0 129,0 0-129,8-7 129,-8 7 0,16-16 0,-16 16 0,23-21 0,-23 21 0,22-24 0,-22 24 0,26-26-129,-10 12 258,4-3-129,-1 1 0,2 0 0,0 0 0,3-2 0,-1 2-129,-3-2 0,-1 5-129,-5-3 0,1 10-129,-15 6 129,18-17-129,-18 17 129,0 0-129,10-21 258,-10 21 129,3-14 0,-3 14 258,0-21 129,-3 3 0,3 18 129,-12-31-129,12 31 129,-16-32-129,16 32 129,-19-29-258,19 29 0,-20-29 0,20 29 129,-18-28 0,18 28 0,-19-26 0,19 26-129,-23-22 129,23 22-129,-30-23-129,13 13 0,-2 1 0,1 2 0,-1-1 0,3 3-129,0-1 129,16 6 0,-21-10 1,21 10-130,0 0 0,-17-16 0,17 16 0,0 0 0,-9-15 0,9 15 0,0 0 0,0 0 0,0 0 0,0 0 0,-10-14 0,10 14 0,0 0 0,0 0 0,0 0 0,0 0 0,0 0 0,0 0 0,0 0-130,0 0 130,0 0-129,0 0 129,0 0 0,0 0 0,0 0 0,8 0 0,-8 0-129,23 9 129,-23-9 0,30 13 0,-12-1-129,0-3 0,3 3 129,-5 1-258,2 3 129,0-2 0,-2 6-129,-2-4 129,1 2-129,-2-2 0,0 3-258,-13-19-129,21 34-129,-21-34-387,16 31-258,-16-31-774,0 0-1806,18 26-645,-18-26 129,11 14-258</inkml:trace>
        </inkml:traceGroup>
      </inkml:traceGroup>
    </inkml:traceGroup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0:49:25.429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40096C04-D208-4F63-98DB-EE348CA8F40B}" emma:medium="tactile" emma:mode="ink">
          <msink:context xmlns:msink="http://schemas.microsoft.com/ink/2010/main" type="writingRegion" rotatedBoundingBox="1599,10968 21592,10830 21625,15611 1632,15749"/>
        </emma:interpretation>
      </emma:emma>
    </inkml:annotationXML>
    <inkml:traceGroup>
      <inkml:annotationXML>
        <emma:emma xmlns:emma="http://www.w3.org/2003/04/emma" version="1.0">
          <emma:interpretation id="{73DE7609-98FD-4671-ABE9-54B2F0983F81}" emma:medium="tactile" emma:mode="ink">
            <msink:context xmlns:msink="http://schemas.microsoft.com/ink/2010/main" type="paragraph" rotatedBoundingBox="1793,11046 9588,10889 9604,11678 1809,1183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ED8A17A-B6BB-4ED8-A5A4-EB265F82C425}" emma:medium="tactile" emma:mode="ink">
              <msink:context xmlns:msink="http://schemas.microsoft.com/ink/2010/main" type="line" rotatedBoundingBox="1793,11046 9588,10889 9604,11678 1809,11835"/>
            </emma:interpretation>
          </emma:emma>
        </inkml:annotationXML>
        <inkml:traceGroup>
          <inkml:annotationXML>
            <emma:emma xmlns:emma="http://www.w3.org/2003/04/emma" version="1.0">
              <emma:interpretation id="{857B9498-F2DF-490D-8826-403EBBFDEF0C}" emma:medium="tactile" emma:mode="ink">
                <msink:context xmlns:msink="http://schemas.microsoft.com/ink/2010/main" type="inkWord" rotatedBoundingBox="1794,11108 3250,11079 3262,11672 1806,11701"/>
              </emma:interpretation>
              <emma:one-of disjunction-type="recognition" id="oneOf0">
                <emma:interpretation id="interp0" emma:lang="en-US" emma:confidence="1">
                  <emma:literal>The</emma:literal>
                </emma:interpretation>
                <emma:interpretation id="interp1" emma:lang="en-US" emma:confidence="0">
                  <emma:literal>the</emma:literal>
                </emma:interpretation>
                <emma:interpretation id="interp2" emma:lang="en-US" emma:confidence="0">
                  <emma:literal>Tie</emma:literal>
                </emma:interpretation>
                <emma:interpretation id="interp3" emma:lang="en-US" emma:confidence="0">
                  <emma:literal>Toe</emma:literal>
                </emma:interpretation>
                <emma:interpretation id="interp4" emma:lang="en-US" emma:confidence="0">
                  <emma:literal>They</emma:literal>
                </emma:interpretation>
              </emma:one-of>
            </emma:emma>
          </inkml:annotationXML>
          <inkml:trace contextRef="#ctx0" brushRef="#br0">0-1 10449,'0'0'4773,"0"0"-129,0 0-129,0 0-1419,0 0-1419,0 0-645,0 0-258,13 7-129,-13-7-129,25 3-129,-10-1-128,6 2-259,2 1 0,1 0 0,2 2 0,1 1 0,2 0 0,-1 0 0,3 3 0,-10-11-1807,8 0-2966,-7 0-258,-1 0 0,-4-3-258</inkml:trace>
          <inkml:trace contextRef="#ctx0" brushRef="#br0" timeOffset="-480.0275">208 112 10320,'0'0'4644,"-14"0"0,14 0-258,0 0-1677,0 0-903,0 0-516,0 0-387,0 0-258,0 0-129,0 0-129,0 0-129,0 0 1,-8 21-259,8-21 0,-4 26 0,1-10 0,2 3 0,-1 4 0,0-1 0,1 4 0,-1 0 0,2-2 0,0 0 0,0-1 0,0-4 0,0-3 0,3 0-646,-3-16-773,0 0-2709,15 13-903,-15-13 387,0 0-645</inkml:trace>
          <inkml:trace contextRef="#ctx0" brushRef="#br0" timeOffset="871.0498">538-62 10965,'-13'10'4773,"13"-10"-129,0 0-129,-3 14-1806,3-14-1032,0 0-645,0 0-387,0 0-129,0 0-258,0 0 0,0 0-129,0 0-129,-11 24 0,11-7 0,0 2 0,4 8 0,1 2 0,3 7 129,0 2-258,4 3 129,-1 0 0,0 1 0,1-3 0,-3-4-129,1-6 129,-3-3 0,-1-5 0,-6-21 0,5 21 0,-5-21 129,0 0 0,0 0 0,0 0 0,0 0 130,0-13-259,0 13 0,-3-26 0,3 26 0,-2-29 0,2 15 0,0-2 0,0 1 0,5-1 0,-5 16 0,13-24 0,-13 24 0,18-16 0,-18 16 0,24-5 0,-24 5 0,27 0 0,-7 2 0,1 4 0,1 2 0,0 0 0,-1 2-130,-4 0 130,1 1 0,0 2-129,-18-13 129,26 29 0,-18-11 0,0-1 0,-2 3 0,1-4 129,-4 0-258,0-2 258,-3-14-516,12 18-258,-12-18-1935,0 0-1806,8-13-387,-8 13-258,14-26-258</inkml:trace>
          <inkml:trace contextRef="#ctx0" brushRef="#br0" timeOffset="1351.0773">1127 433 9675,'14'17'4644,"2"-7"-258,-16-10-258,17-10-1548,2 9-1032,-11-15-516,10 4-129,-8-7-387,6 3 0,-7-7 0,3 4-129,-6-5 0,2 6-129,-6-3 129,-2 21-129,0-27-129,0 27 0,-15-13 129,1 13-128,-4 0-130,-3 0 0,0 8 0,0 3 0,-2 1 0,9 0 0,1 3 0,5 3 0,6 4 0,2 2 0,7 2 0,6 2 0,3-3 0,3-1 0,4-3 0,1-4 0,5-8 0,-1-6 0,1-3 0,1-1 0,1-6-130,-11-12-3095,4 6-1419,-2-1-387,0-2-129,-6-2-258</inkml:trace>
        </inkml:traceGroup>
        <inkml:traceGroup>
          <inkml:annotationXML>
            <emma:emma xmlns:emma="http://www.w3.org/2003/04/emma" version="1.0">
              <emma:interpretation id="{5767834E-6BE1-4827-AA5F-F0F3CCBAF290}" emma:medium="tactile" emma:mode="ink">
                <msink:context xmlns:msink="http://schemas.microsoft.com/ink/2010/main" type="inkWord" rotatedBoundingBox="3724,11227 5517,11190 5525,11628 3733,11664"/>
              </emma:interpretation>
              <emma:one-of disjunction-type="recognition" id="oneOf1">
                <emma:interpretation id="interp5" emma:lang="en-US" emma:confidence="1">
                  <emma:literal>Lcm</emma:literal>
                </emma:interpretation>
                <emma:interpretation id="interp6" emma:lang="en-US" emma:confidence="0">
                  <emma:literal>(cm</emma:literal>
                </emma:interpretation>
                <emma:interpretation id="interp7" emma:lang="en-US" emma:confidence="0">
                  <emma:literal>cm</emma:literal>
                </emma:interpretation>
                <emma:interpretation id="interp8" emma:lang="en-US" emma:confidence="0">
                  <emma:literal>cam</emma:literal>
                </emma:interpretation>
                <emma:interpretation id="interp9" emma:lang="en-US" emma:confidence="0">
                  <emma:literal>com</emma:literal>
                </emma:interpretation>
              </emma:one-of>
            </emma:emma>
          </inkml:annotationXML>
          <inkml:trace contextRef="#ctx0" brushRef="#br0" timeOffset="1948.1114">1972 127 15351,'-22'-20'4773,"7"1"129,15 19-645,0 0-3096,-6-21-258,6 21-387,0 0-129,0 0 0,0 0-257,0 10-130,0-10 0,1 29 0,1-8 0,1 6 0,0 4 0,1 2 0,-1 4 0,2-1 0,-2-2 0,5-2 0,0-3 0,4-7 0,2-4 0,4-3 0,3-6 0,2-2 0,2-2 0,1-4 0,0-1 0,0 0 0,2 0 0,-7 0-259,8 0-2321,-10 0-2193,-3-3-258,-16 3-129,26-13-129</inkml:trace>
          <inkml:trace contextRef="#ctx0" brushRef="#br0" timeOffset="2443.1397">2724 122 14706,'0'0'5031,"0"0"129,-11-3-516,11 3-2451,-27-13-1160,27 13-1033,-38-21 0,21 14 0,-8 1 0,3 4 0,-3 2 0,4 10 0,0 3 0,2 8 0,3 3 0,1 2 0,4 3 0,6 1 0,3 1 0,2-4 0,7 2 0,9-5 0,5-3 0,5-3 0,6-5 0,2-10 0,16 10 0,-12-13-4516,7 0-515,-5-11-387,1-2-258</inkml:trace>
          <inkml:trace contextRef="#ctx0" brushRef="#br0" timeOffset="3163.1809">3085 197 12900,'-2'17'4902,"2"8"-387,0-9-129,8 13-2580,-8-11-645,2 11-516,-2-5 0,2 5-387,-2-5 129,0 1-129,0-8 0,0-1 0,0-16 130,0 15-388,0-15 0,0 0 0,-5-18 0,3 1 0,1-9 0,1-5 0,0-4 0,0-2 0,0-4 0,1 3 0,4 2 0,3 7 0,0 5 0,0 10 0,-8 14 0,18-4 0,-18 4 0,18 25 0,-8 0 0,-1 4 0,4 5 0,0-2 0,3 2 0,1-5 0,-1-3 0,0-5 0,0-8 0,-16-13 0,28 0 0,-28 0 0,25-28 0,-10 1 0,-2-8 0,1-4 0,3-3 0,-3 2 0,1 0 0,-2 9 0,-4 2 0,1 13 0,-10 16 0,15-5 0,-9 13 0,4 15 0,1 6 0,7 4 0,3 6 0,3 1 0,4-1 0,1-5 0,0-4 0,-8-9 0,13 12-1678,-18-19-3353,-1-4-129,-15-10-129,0 0-387</inkml:trace>
        </inkml:traceGroup>
        <inkml:traceGroup>
          <inkml:annotationXML>
            <emma:emma xmlns:emma="http://www.w3.org/2003/04/emma" version="1.0">
              <emma:interpretation id="{BF32286D-3376-4C5D-8D93-44D1C1B92C84}" emma:medium="tactile" emma:mode="ink">
                <msink:context xmlns:msink="http://schemas.microsoft.com/ink/2010/main" type="inkWord" rotatedBoundingBox="5967,11335 6795,10887 7095,11443 6267,11890"/>
              </emma:interpretation>
              <emma:one-of disjunction-type="recognition" id="oneOf2">
                <emma:interpretation id="interp10" emma:lang="en-US" emma:confidence="1">
                  <emma:literal>of</emma:literal>
                </emma:interpretation>
                <emma:interpretation id="interp11" emma:lang="en-US" emma:confidence="0">
                  <emma:literal>oaf</emma:literal>
                </emma:interpretation>
                <emma:interpretation id="interp12" emma:lang="en-US" emma:confidence="0">
                  <emma:literal>oof</emma:literal>
                </emma:interpretation>
                <emma:interpretation id="interp13" emma:lang="en-US" emma:confidence="0">
                  <emma:literal>off</emma:literal>
                </emma:interpretation>
                <emma:interpretation id="interp14" emma:lang="en-US" emma:confidence="0">
                  <emma:literal>oft</emma:literal>
                </emma:interpretation>
              </emma:one-of>
            </emma:emma>
          </inkml:annotationXML>
          <inkml:trace contextRef="#ctx0" brushRef="#br0" timeOffset="3959.2265">4390 349 10836,'-15'-16'4902,"15"16"-258,-13-21 258,1 1-2451,12 20-774,-10-16-516,10 16-258,0 0-129,0 0-257,-18 0-517,18 0 0,-13 16 0,8-1 0,-1-1 0,1 6 0,3-2 0,2 1 0,0-1 0,12-2 0,4-3 0,5-4 0,6-6 0,7-3 0,2-3 0,-1-11 0,1-2 0,-5-4 0,-7-1 0,-8-1 0,-8 1 0,-8 2 0,-9 2 0,-9 5 0,-5 0 0,-3 3 0,2 4 0,-2-2-259,26 7-1160,-35-1-2838,35 1-774,0 0 0,-7-15-387</inkml:trace>
          <inkml:trace contextRef="#ctx0" brushRef="#br0" timeOffset="4740.2711">4637 247 14061,'0'16'5160,"17"-11"-258,10-5-129,23 5-2838,-6-6-774,19 1-386,-2-10-775,4 3 0,-2 3 0,-8-6 0,3 12-2839,-19-1-1934,-8 1-387,-10 1-258,-5 2 0</inkml:trace>
          <inkml:trace contextRef="#ctx0" brushRef="#br0" timeOffset="4472.2558">5074 35 13287,'6'-36'4902,"-2"15"-258,-4 0 129,-4-11-2967,4 16-645,-1-10-387,-2 12-258,-10-5 129,13 19-386,-33-31-259,16 20 0,-9 1 0,1 4 0,0 2 0,-1 4 0,0 2 0,2 11 0,1 5 0,3 6 0,6 3 0,1 7 0,7 1 0,6 4 0,1 1 0,9-3 0,6 4 0,2-6 0,3 2 0,-2-5-259,4 2 1,-7-5-129,3 3 0,-9-4 0,5 2-129,-12-10-516,13 12-1161,-14-13-2580,-1-3 258,3-1-516,-4-15 129</inkml:trace>
        </inkml:traceGroup>
        <inkml:traceGroup>
          <inkml:annotationXML>
            <emma:emma xmlns:emma="http://www.w3.org/2003/04/emma" version="1.0">
              <emma:interpretation id="{2E1C0B5A-AC38-4AEF-B638-F8A93C86676E}" emma:medium="tactile" emma:mode="ink">
                <msink:context xmlns:msink="http://schemas.microsoft.com/ink/2010/main" type="inkWord" rotatedBoundingBox="7462,10793 9590,10973 9521,11789 7393,11609">
                  <msink:destinationLink direction="to" ref="{D302B731-FFD5-4333-92FB-3A2B99231C01}"/>
                </msink:context>
              </emma:interpretation>
              <emma:one-of disjunction-type="recognition" id="oneOf3">
                <emma:interpretation id="interp15" emma:lang="en-US" emma:confidence="0">
                  <emma:literal>745</emma:literal>
                </emma:interpretation>
                <emma:interpretation id="interp16" emma:lang="en-US" emma:confidence="0">
                  <emma:literal>245</emma:literal>
                </emma:interpretation>
                <emma:interpretation id="interp17" emma:lang="en-US" emma:confidence="0">
                  <emma:literal>7&amp;5</emma:literal>
                </emma:interpretation>
                <emma:interpretation id="interp18" emma:lang="en-US" emma:confidence="0">
                  <emma:literal>7615</emma:literal>
                </emma:interpretation>
                <emma:interpretation id="interp19" emma:lang="en-US" emma:confidence="0">
                  <emma:literal>75</emma:literal>
                </emma:interpretation>
              </emma:one-of>
            </emma:emma>
          </inkml:annotationXML>
          <inkml:trace contextRef="#ctx0" brushRef="#br0" timeOffset="9959.5697">6812 44 8901,'0'0'4644,"0"-14"258,0 14-516,0 0-1677,-19-7-645,19 7-645,-15 0-258,15 0-387,-22 0-129,22 0-258,-23 7 0,23-7-258,-24 10 130,24-10-259,-23 9 0,23-9 0,-19 12 0,19-12 0,-16 9 0,16-9 0,0 0 0,-17 8 0,17-8 0,0 0 0,0 0 0,-6 15 0,6-15 0,0 0 0,0 19 0,0-19 0,15 18 0,-15-18-130,22 19 1,-22-19 0,26 16 0,-26-16-129,24 10 129,-24-10 0,16 2 129,-16-2 0,0 0 0,0 0 0,0 0 0,0 0 129,0 0-129,5-9 0,-5 9 129,0 0-129,0 0 129,-14-6-129,14 6 129,-21-2-129,21 2 129,-28 0 0,10 0-129,1 7 129,-4-2-129,5 3 130,-2-2-130,0 5 0,3 1-130,15-12 130,-22 24 0,22-24 0,-8 26 0,8-26 0,0 29 0,1-13 0,7-2 0,7 1 0,1-2 0,5-2-129,2-1 129,3-2 0,1-2-129,1-3 0,2 2-129,-9-5-516,13 10-1548,-18-9-2580,1-1 129,-17 0-645,22-3 129</inkml:trace>
          <inkml:trace contextRef="#ctx0" brushRef="#br0" timeOffset="10298.589">6670-233 9546,'-15'-6'5160,"15"6"-258,-4 21-258,4-21-903,0 50-2322,-4-16-516,4 19-129,0-2-387,-1 11 0,-4-3-129,2 7 0,-4 0-258,1-3-129,4-5 0,-1-8-258,3-2-387,0-19-1032,16 0-2967,-3-6 0,3-12-258,0-4-258</inkml:trace>
          <inkml:trace contextRef="#ctx0" brushRef="#br0" timeOffset="11490.6572">7336-47 12900,'0'8'4902,"0"-8"-387,0 0 0,-3 18-2838,3-18-774,-21 18-258,5-8-129,1 11 0,-4-7-129,3 9 0,-2-4 0,5 4 0,2-5-257,4 1-130,6-3 0,1-1 0,3-1 0,-3-14 0,26 26 0,-9-14 0,1-3 0,5 1 0,-2-2 0,2-1 0,1-1 0,-2 2 0,1 2 0,-2 0 0,-1 1 0,-4-1 0,0 2 0,-16-12 0,18 28 0,-13-12 0,-5 2 0,0-2 0,-4 2 0,-5 0 0,-4-1 0,-5 0 0,-3-3-130,-7-3 1,-1-2-129,-3-8 129,3 2-387,-7-6-258,15 3-1032,-11-11-2967,11-7 0,8 0-387,5-3 0</inkml:trace>
          <inkml:trace contextRef="#ctx0" brushRef="#br0" timeOffset="11934.6826">7346 18 12384,'-15'10'5031,"15"-10"-387,0 0 258,-4-10-2580,4 10-1290,8-5-258,9 2 0,-17 3-129,38-16-386,-16 3-259,11 0 0,2-3 0,7-2 0,4-2 0,-1-1 0,2 4 0,-8-4 0,4 13 0,-27-10-4000,5 11-1160,-21 7-129,15-9-258,-15 9-258</inkml:trace>
          <inkml:trace contextRef="#ctx0" brushRef="#br0" timeOffset="7751.4434">5666-126 11352,'0'0'5031,"-20"0"-516,20 0 129,0 0-2451,0 0-774,0 0-387,0 0-129,0 0-258,0 0-129,0 0-129,0 0-257,9-2-130,-9 2 0,22-2 0,-6 2 0,4 0 0,4 0 0,3 4 0,6-1 0,1 2 0,1-2 0,3 0 0,-3 0 0,1-1 0,-2 3 0,-7 1 0,-3 2 0,-4 2 0,-6 3 0,-14-13 0,15 30 0,-15-10 0,0 2 0,-3 4 0,-5 0 0,-4 5 0,1 1 0,-2 5 0,0 0 0,0-2 0,0 1 0,5-7 0,3-4 0,2-7 0,3-3 0,0-15 0,8 9-130,-8-9-1160,24 0-2709,-24 0-1161,20-11 258,-20 11-387,18-18-387</inkml:trace>
        </inkml:traceGroup>
      </inkml:traceGroup>
    </inkml:traceGroup>
    <inkml:traceGroup>
      <inkml:annotationXML>
        <emma:emma xmlns:emma="http://www.w3.org/2003/04/emma" version="1.0">
          <emma:interpretation id="{CAE8291D-5D92-433F-AFD7-8BE81A64D5A7}" emma:medium="tactile" emma:mode="ink">
            <msink:context xmlns:msink="http://schemas.microsoft.com/ink/2010/main" type="paragraph" rotatedBoundingBox="1897,12036 8523,11933 8552,13816 1927,1391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8E33C8F-C576-47AD-A479-37E4BF1F9A1F}" emma:medium="tactile" emma:mode="ink">
              <msink:context xmlns:msink="http://schemas.microsoft.com/ink/2010/main" type="inkBullet" rotatedBoundingBox="1902,12365 1938,12365 1942,12628 1907,12629"/>
            </emma:interpretation>
            <emma:one-of disjunction-type="recognition" id="oneOf4">
              <emma:interpretation id="interp20" emma:lang="en-US" emma:confidence="0">
                <emma:literal>•</emma:literal>
              </emma:interpretation>
            </emma:one-of>
          </emma:emma>
        </inkml:annotationXML>
        <inkml:trace contextRef="#ctx0" brushRef="#br0" timeOffset="14278.8167">142 1205 12255,'0'0'4902,"-5"19"-258,5-19 129,0 0-2322,0 0-903,-16 8-516,16-8-258,0 0-386,0 0-388,-3 15 0,3-15 0,0 0 0,-4 19 0,4-19 0,0 0 0,-4 20 0,4-20 0,0 18 0,0-18 0,0 21 0,0-21 0,0 25 0,0-8 0,0 0 0,0 0 0,1 2 0,-1-4 0,7 4 0,-7-19-646,0 0-3740,13 15-774,-13-15 258,0 0-516</inkml:trace>
      </inkml:traceGroup>
      <inkml:traceGroup>
        <inkml:annotationXML>
          <emma:emma xmlns:emma="http://www.w3.org/2003/04/emma" version="1.0">
            <emma:interpretation id="{BBF1BD50-245D-45A8-B87F-7CA5490FA4E7}" emma:medium="tactile" emma:mode="ink">
              <msink:context xmlns:msink="http://schemas.microsoft.com/ink/2010/main" type="line" rotatedBoundingBox="1940,12036 8523,11933 8537,12822 1954,12924"/>
            </emma:interpretation>
          </emma:emma>
        </inkml:annotationXML>
        <inkml:traceGroup>
          <inkml:annotationXML>
            <emma:emma xmlns:emma="http://www.w3.org/2003/04/emma" version="1.0">
              <emma:interpretation id="{81305C42-AC30-401A-AF85-D3F87F5B3FC8}" emma:medium="tactile" emma:mode="ink">
                <msink:context xmlns:msink="http://schemas.microsoft.com/ink/2010/main" type="inkWord" rotatedBoundingBox="1940,12069 2551,12059 2560,12666 1950,12675"/>
              </emma:interpretation>
              <emma:one-of disjunction-type="recognition" id="oneOf5">
                <emma:interpretation id="interp21" emma:lang="en-US" emma:confidence="0">
                  <emma:literal>is</emma:literal>
                </emma:interpretation>
                <emma:interpretation id="interp22" emma:lang="en-US" emma:confidence="0">
                  <emma:literal>as</emma:literal>
                </emma:interpretation>
                <emma:interpretation id="interp23" emma:lang="en-US" emma:confidence="0">
                  <emma:literal>'s</emma:literal>
                </emma:interpretation>
                <emma:interpretation id="interp24" emma:lang="en-US" emma:confidence="0">
                  <emma:literal>s</emma:literal>
                </emma:interpretation>
                <emma:interpretation id="interp25" emma:lang="en-US" emma:confidence="0">
                  <emma:literal>-s</emma:literal>
                </emma:interpretation>
              </emma:one-of>
            </emma:emma>
          </inkml:annotationXML>
          <inkml:trace contextRef="#ctx0" brushRef="#br0" timeOffset="14543.8319">176 909 16641,'0'0'4902,"0"0"129,-15 2-258,15-2-3612,0 0-902,-16 1-259,16-1-517,0 0-2192,0 0-2064,0 0-258,0 0 0,11 2-387</inkml:trace>
          <inkml:trace contextRef="#ctx0" brushRef="#br0" timeOffset="15083.8627">629 1098 12384,'0'0'5160,"0"0"-129,0 0-129,0 0-903,-28 5-2838,28-5-1031,-24 3-130,9 7 0,-2 0 0,0 7 0,0 3 0,2 3 0,2-1 0,3 1 0,2 1 0,5-6 0,3 0 0,0-18 0,11 21 0,-11-21 0,23 9 0,-7-9 0,2 0 0,1 0 0,2 0 0,2-3 0,1 2 0,-1-1 0,3 2 0,-2 0 0,-1 8 0,-5 2 0,-2 4 0,-7 2 0,-2 4 0,-7 1 0,-5 1 0,-13 0 0,-9-3 0,-2-3 0,-5-3 0,-2-5 0,2-3 0,-1-5-904,20-2-2837,-3-6-1032,18 8-129,-18-26-129,17 12-387</inkml:trace>
        </inkml:traceGroup>
        <inkml:traceGroup>
          <inkml:annotationXML>
            <emma:emma xmlns:emma="http://www.w3.org/2003/04/emma" version="1.0">
              <emma:interpretation id="{8C11D7B0-CD1D-4EE9-BD10-D207351C7B65}" emma:medium="tactile" emma:mode="ink">
                <msink:context xmlns:msink="http://schemas.microsoft.com/ink/2010/main" type="inkWord" rotatedBoundingBox="2953,12034 5027,12002 5036,12582 2962,12615"/>
              </emma:interpretation>
              <emma:one-of disjunction-type="recognition" id="oneOf6">
                <emma:interpretation id="interp26" emma:lang="en-US" emma:confidence="1">
                  <emma:literal>their</emma:literal>
                </emma:interpretation>
                <emma:interpretation id="interp27" emma:lang="en-US" emma:confidence="0">
                  <emma:literal>Their</emma:literal>
                </emma:interpretation>
                <emma:interpretation id="interp28" emma:lang="en-US" emma:confidence="0">
                  <emma:literal>theirs</emma:literal>
                </emma:interpretation>
                <emma:interpretation id="interp29" emma:lang="en-US" emma:confidence="0">
                  <emma:literal>theism</emma:literal>
                </emma:interpretation>
                <emma:interpretation id="interp30" emma:lang="en-US" emma:confidence="0">
                  <emma:literal>•heir</emma:literal>
                </emma:interpretation>
              </emma:one-of>
            </emma:emma>
          </inkml:annotationXML>
          <inkml:trace contextRef="#ctx0" brushRef="#br0" timeOffset="16991.9719">1360 877 8256,'-9'13'4128,"9"-13"258,-3 14-516,3-14-1161,0 0-774,0 0-645,0 0-258,0 0-258,0 0 0,0 0-258,0 0-129,0 0-129,-8 15 129,8-15-258,0 0 129,0 0 0,-5 21-129,5-21 0,-5 21 0,4-7 0,-1 6-129,-1 2 129,3 7-129,0 1 0,-2 4 0,2 3 0,0 0 0,0 0 0,0-1 0,4-2-129,-4-7-129,4-1-129,-4-11-387,10 9-1548,-10-24-2193,3 19 0,-3-19-387,0 0-129</inkml:trace>
          <inkml:trace contextRef="#ctx0" brushRef="#br0" timeOffset="17382.9942">1178 1192 13029,'-16'-5'4773,"16"5"-387,0 0 0,0 0-2451,0 0-774,0 0-258,8 0-387,7 2-129,-15-2-129,36 8 0,-12-5 0,6 2-129,3-3 0,2-1-129,3-1 0,-3 0-258,2 0-129,-11-3-516,13 3-2322,-18 0-1677,-3-5 258,-4-1-516,-14 6 258</inkml:trace>
          <inkml:trace contextRef="#ctx0" brushRef="#br0" timeOffset="17976.0282">1652 877 8256,'-19'-10'4128,"19"10"129,0 0-129,-10 10-1419,10 9-1161,0-19-387,2 41-129,-2-14-129,13 13-258,-4-1-129,6 10-258,-2-1 0,3 2-129,-3-3-129,-2-1 0,1-9 0,-6-5 0,1-8 0,-3-7 0,-4-17 129,2 14 0,-2-14 0,0 0 129,0-13 0,0 13-129,0-34 129,0 13 0,0-5-129,5 2 0,-2 0 0,5 1 0,2 2 0,0 3-129,3 4 0,1 4 0,1 4 0,2 4 0,1 2 0,2 8 0,-3 5 0,4 5 0,-1 4 0,-2 4 0,-4 7 0,-2-3-129,0 3-387,-10-12-903,13 1-2838,-11-5-516,-4-17 129,0 0-516</inkml:trace>
          <inkml:trace contextRef="#ctx0" brushRef="#br0" timeOffset="18420.0536">2183 1342 8385,'11'25'4515,"-11"-25"129,15 16-516,-15-16-258,14 0-2193,7 0-516,-21 0-258,29-15-258,-14-3 0,4 2-129,-7-10-129,4 2 0,-7-3-129,-1 1-129,-6 0 129,-2 5-129,-2 3-129,2 18 130,-24-14-130,6 14 0,-1 3 0,0 10 0,1 1 0,2 7 0,1 0 0,5 0 0,2 2 0,5-2 0,3-2 0,0 2 0,7-1 0,4-2 0,5-2 0,3-2 0,2-2 0,4-3 0,2-1 0,-4-6 0,9 6-1420,-17-8-2837,7-3-645,-4-5 0,-2-3-258</inkml:trace>
          <inkml:trace contextRef="#ctx0" brushRef="#br0" timeOffset="18652.0668">2695 1198 17028,'7'15'4773,"-7"4"129,0-19-516,0 31-3612,1-13-516,3 3-258,5 3-258,-7-8-1032,19 4-2709,-10-4-903,-11-16 258,16 8-516</inkml:trace>
          <inkml:trace contextRef="#ctx0" brushRef="#br0" timeOffset="18819.0764">2686 1003 17028,'-30'-42'4773,"16"30"0,-1 4-645,15 8-3999,-19 0-3612,19 0-1290,0 0 0,0 15-387,0-15-129</inkml:trace>
          <inkml:trace contextRef="#ctx0" brushRef="#br0" timeOffset="19223.0995">2954 1271 11610,'10'39'4257,"-9"-21"129,9 3-258,-5 2-2064,-5-23-1419,10 25-258,-10-25-129,8 20 129,-8-20-129,0 0 258,0 0 129,0 0-129,0 0 129,0 0 0,0-24 0,0 6 0,0-10-515,0-1-130,-7-6 0,7 2 0,-3-4 0,1 6 0,2-1 0,0 9 0,4 2 0,-4 21 0,22-19 0,-4 17 0,3 2 0,3 7 0,5 11 0,-3-7 0,7 13 0,-14-19-3226,4 11-1676,-6-8-258,-2 0-129,-15-8-387</inkml:trace>
        </inkml:traceGroup>
        <inkml:traceGroup>
          <inkml:annotationXML>
            <emma:emma xmlns:emma="http://www.w3.org/2003/04/emma" version="1.0">
              <emma:interpretation id="{E3F39984-7557-41C2-8EFC-F6A81583FCE8}" emma:medium="tactile" emma:mode="ink">
                <msink:context xmlns:msink="http://schemas.microsoft.com/ink/2010/main" type="inkWord" rotatedBoundingBox="5456,11981 8523,11933 8537,12822 5470,12870"/>
              </emma:interpretation>
              <emma:one-of disjunction-type="recognition" id="oneOf7">
                <emma:interpretation id="interp31" emma:lang="en-US" emma:confidence="1">
                  <emma:literal>product,</emma:literal>
                </emma:interpretation>
                <emma:interpretation id="interp32" emma:lang="en-US" emma:confidence="0">
                  <emma:literal>product.</emma:literal>
                </emma:interpretation>
                <emma:interpretation id="interp33" emma:lang="en-US" emma:confidence="0">
                  <emma:literal>product</emma:literal>
                </emma:interpretation>
                <emma:interpretation id="interp34" emma:lang="en-US" emma:confidence="0">
                  <emma:literal>Product,</emma:literal>
                </emma:interpretation>
                <emma:interpretation id="interp35" emma:lang="en-US" emma:confidence="0">
                  <emma:literal>product:</emma:literal>
                </emma:interpretation>
              </emma:one-of>
            </emma:emma>
          </inkml:annotationXML>
          <inkml:trace contextRef="#ctx0" brushRef="#br0" timeOffset="22151.267">3674 1265 7869,'0'0'4515,"0"0"0,-7-15-258,7-1-516,15 6-2322,-7-12-516,11 2-129,-4-4-258,7 5-129,-1-1-129,4 7-129,-3 4 0,3 5 0,-3 4-129,4 5 0,-2 10 0,1 3-129,-4 4 0,-5 1 129,0 1-129,-8 0 0,-5 1 0,-3-3 0,-6-1 129,-10 0 0,-4-5 0,-1-3 0,2 2-516,-9-13-903,28-2-2709,-21 8-129,21-8-129,-14 0-516</inkml:trace>
          <inkml:trace contextRef="#ctx0" brushRef="#br0" timeOffset="21775.2455">3735 1326 9804,'0'21'4644,"0"0"-258,0-21-129,0 0-2064,-6 31-903,6-31-258,-2 24-129,2-24-258,0 28-258,2-12 129,6 7-387,0 2 129,1 5-129,1 0-129,0 1-129,-2 0 0,-2-5-258,7 3-387,-13-29-2967,2 16-903,-2-16 258,6-13-645,1-8-258</inkml:trace>
          <inkml:trace contextRef="#ctx0" brushRef="#br0" timeOffset="22567.2908">4146 1234 12900,'11'32'4386,"-11"-32"-258,2 31 0,6-10-3225,-5-5-645,5 5 0,-3-3 0,5 0-129,-2-2-129,-8-16 129,13 21-129,-13-21 129,0 0-129,0 0 129,6-10 129,-6 10 0,-3-37 129,0 13 0,-5-12 129,4 1-129,-2-7 129,6 5-129,-3-1 0,3 6-129,0 1-129,8 7 0,0 6-129,3 2-258,5 16-516,-16 0-645,36-5-2064,-17 5-1419,2 0 129,2 2-387,1 1-387</inkml:trace>
          <inkml:trace contextRef="#ctx0" brushRef="#br0" timeOffset="22903.31">4623 1101 8127,'-5'15'4515,"5"-15"129,-16 21-387,4 3-1419,-9-12-1161,17 17-645,-11-10-387,12 9-258,0-6-258,3 2 129,6-6-258,9-5 0,2-8 0,3-5 0,2-8-129,-2-11 129,-2-2 0,-5-4 0,-7-1 129,-6 4 0,-6 1 0,-9 1 0,-9 4 0,0 3-387,1 8-516,-8-8-2193,9 4-1419,22 9-258,-22-21-129,22 21-387</inkml:trace>
          <inkml:trace contextRef="#ctx0" brushRef="#br0" timeOffset="23439.3407">4972 801 12771,'15'1'4902,"-15"-1"-516,5 16 258,9 2-3612,-14-18-258,10 33-129,-7-12-258,10 8-129,0 1-129,0 8 0,0 4-129,-2 1 0,2 1-129,-3-5 0,-1 0-129,-2-10 129,1-3-129,-3-12 129,-5-14 0,0 0 129,14 0 0,-14 0 129,-6-22 129,-5 5 0,-10-2 258,-2 4-129,-9 1 0,-1 6 0,-2 1 0,2 7-129,3 0-129,4 10 0,3 5-129,9 2 0,7 3 129,7-1-129,3 1 0,13-3 0,9-2 0,4-5-129,6-4 129,1-4-258,3-2 0,-7-12-516,10 9-1290,-19-13-2709,-2-5 0,-5-3-258,-6-4-129</inkml:trace>
          <inkml:trace contextRef="#ctx0" brushRef="#br0" timeOffset="23750.3584">5268 1121 13029,'5'35'4902,"1"-17"-516,-4 2 0,-2-20-2967,10 34-774,-5-18-258,6 6-129,0-4-258,4 0 129,1-5-129,3-3 0,1-7 0,1-3 129,0-8-129,0-10 129,-2-5 0,-3-4-129,-4-2 129,-4-4-129,-5 4-258,-3-10-516,0 18-2064,0-1-1806,-8-1 129,0 9-516,8 14-258</inkml:trace>
          <inkml:trace contextRef="#ctx0" brushRef="#br0" timeOffset="24159.3818">5905 1035 12642,'16'-34'4773,"-16"16"-387,0 18 258,0 0-3354,-6-25-387,6 25-258,-34 0-258,13 8 129,-3 3-258,1 7 0,0 3 0,4 5-129,1 1-129,5 2 129,4 0-258,4 2 129,5-3 0,0-3 129,11-2-129,4-4 0,6-4 129,4-2-129,6-7 129,3-2-129,2-1-129,1-3-129,0 0-129,-8-5-903,12 3-2193,-16-2-1419,-7-6 258,-2-1-645,-6-6-258</inkml:trace>
          <inkml:trace contextRef="#ctx0" brushRef="#br0" timeOffset="24759.4162">6047 1072 14319,'4'23'5160,"28"-7"0,-1-9-387,-5-15-2967,27 8-645,-8-17-773,15 8-388,-7-9 0,4 7 0,-4-4 0,-6 7 0,-6 6 0,-11 2 0,-5 10 0,-25-10-4387,3 21-773,-3-21-129,-11 15-258</inkml:trace>
          <inkml:trace contextRef="#ctx0" brushRef="#br0" timeOffset="24487.4006">6274 793 13803,'-3'8'5160,"3"-8"-387,0 0 0,-17 5-2967,17-5-1032,4 21-129,2-4-129,-1 6-258,5 11 1,-2 3-259,2 7 0,-1 9 0,-1 1-259,4 2-128,-4-7-129,6 6-387,-7-20-258,14 10-903,-13-17-2967,0-13 387,-8-15-387,0 0 129</inkml:trace>
          <inkml:trace contextRef="#ctx0" brushRef="#br0" timeOffset="27586.5779">6738 1457 5031,'0'0'4773,"0"0"-258,0 0 0,0 0-1290,0 0-387,-10-21-1032,10 21-258,0 0-516,0 0 0,0 0-258,0 0-258,0 0-129,0 0-129,0 0-129,0 0 0,0 0 0,0 0-129,0 0 130,0 0-130,0 0 0,0 0 0,0 0 0,0 0 0,0 0 0,-11 12 0,11-12 0,-11 22-388,4-7-128,-7-6-387,10 11-129,-15-17-1290,19-3-2193,-13 23-387,13-23-258,-18 13 129</inkml:trace>
        </inkml:traceGroup>
      </inkml:traceGroup>
      <inkml:traceGroup>
        <inkml:annotationXML>
          <emma:emma xmlns:emma="http://www.w3.org/2003/04/emma" version="1.0">
            <emma:interpretation id="{C24977AC-7B4B-483A-867E-07B5DEBC47C5}" emma:medium="tactile" emma:mode="ink">
              <msink:context xmlns:msink="http://schemas.microsoft.com/ink/2010/main" type="line" rotatedBoundingBox="3634,12939 8159,12982 8149,13926 3625,13883"/>
            </emma:interpretation>
          </emma:emma>
        </inkml:annotationXML>
        <inkml:traceGroup>
          <inkml:annotationXML>
            <emma:emma xmlns:emma="http://www.w3.org/2003/04/emma" version="1.0">
              <emma:interpretation id="{66BD6F65-834F-4706-A336-8F432246F801}" emma:medium="tactile" emma:mode="ink">
                <msink:context xmlns:msink="http://schemas.microsoft.com/ink/2010/main" type="inkWord" rotatedBoundingBox="3634,12939 8159,12982 8149,13926 3625,13883"/>
              </emma:interpretation>
              <emma:one-of disjunction-type="recognition" id="oneOf8">
                <emma:interpretation id="interp36" emma:lang="en-US" emma:confidence="1">
                  <emma:literal>7×5=35</emma:literal>
                </emma:interpretation>
                <emma:interpretation id="interp37" emma:lang="en-US" emma:confidence="1">
                  <emma:literal>7×5 = 35</emma:literal>
                </emma:interpretation>
                <emma:interpretation id="interp38" emma:lang="en-US" emma:confidence="0">
                  <emma:literal>7* 5=35</emma:literal>
                </emma:interpretation>
                <emma:interpretation id="interp39" emma:lang="en-US" emma:confidence="0">
                  <emma:literal>K 5=35</emma:literal>
                </emma:interpretation>
                <emma:interpretation id="interp40" emma:lang="en-US" emma:confidence="0">
                  <emma:literal>7× 5=35</emma:literal>
                </emma:interpretation>
              </emma:one-of>
            </emma:emma>
          </inkml:annotationXML>
          <inkml:trace contextRef="#ctx0" brushRef="#br0" timeOffset="29671.6971">1913 1939 14319,'-36'-8'4902,"21"8"0,15 0-129,0 0-2838,-25-3-645,25 3-644,0 0-646,0 0 0,0 0 0,9 1 0,9-1 0,8 0 0,8-1 0,8-6 0,8 2 0,2-1 0,3 3 0,-3 0 0,-4 3 0,-7 3 0,-8 15 0,-8 9 0,-11 7 0,-6 11 0,-8 7 0,0 11 0,-11 5 0,-3 6 0,-4 1 0,-2-1 0,3-3 0,2-9 0,4-6 0,1-15 0,10-4-517,0-37-1031,6 23-2709,-6-23-645,25-8 0,-14-10-129,4-3-774</inkml:trace>
          <inkml:trace contextRef="#ctx0" brushRef="#br0" timeOffset="30459.7422">2783 2136 12126,'-15'-1'4902,"15"1"-387,-10 9 387,10-9-1806,2 20-1806,-2-20-387,15 27 0,-15-27-773,30 36-130,-10-17 0,6 7 0,1 2 0,4 1 0,1 5 0,-1-2 0,1 5 0,-8-14-1420,10 3-3482,-11-8-258,-2-4 258,-6-9-516</inkml:trace>
          <inkml:trace contextRef="#ctx0" brushRef="#br0" timeOffset="30695.7557">2825 2473 14448,'8'-21'4902,"6"-2"-258,4-4-129,-10-12-3096,23 6-516,-10-7-258,5 6-516,-5 3-129,-5 2-516,7 21-1161,-12-8-2838,-11 16-129,27-28-387,-14 12 0</inkml:trace>
          <inkml:trace contextRef="#ctx0" brushRef="#br0" timeOffset="31234.7865">3530 2138 13674,'19'5'4773,"-19"16"-387,-3-7 258,-12-4-2838,2 16-1290,-8-2-258,4 7 0,-4-4-129,6 3 129,2-8-129,5-2 129,8-20-129,0 22 0,0-22-129,18 7 129,-2-7 0,5 0-129,0 0 129,5 0-129,0 0 0,-2 0 0,0 1 0,-1 4 0,-2 5-129,-3 3 258,-4 1-129,-7 3-129,-4 0 129,-3 3-129,-3 1 129,-10-2-129,-8-1 258,-5-2-387,-2-1-129,-7-10-258,11 8-1419,-7-12-2451,5-1-258,3-10 0,9-9-516</inkml:trace>
          <inkml:trace contextRef="#ctx0" brushRef="#br0" timeOffset="31519.8028">3530 2112 15867,'-20'16'5031,"20"-16"129,0 0-387,0 0-2837,0 0-1936,12-8 0,7-5 0,9 0 0,4-3 0,3-2 0,6 4 0,-6-7 0,9 11-646,-20-11-3869,10 3-516,-8-1 0,-2 3-387</inkml:trace>
          <inkml:trace contextRef="#ctx0" brushRef="#br0" timeOffset="32090.8355">4185 2437 16125,'-12'55'5160,"14"-35"-129,-2-20 0,42 17-3870,-15-20-902,15-7-259,4-6 0,-3-3 0,11 12-1549,-14-9-3353,-3 5-387,-11 1 129,-3 4-387</inkml:trace>
          <inkml:trace contextRef="#ctx0" brushRef="#br0" timeOffset="31835.8209">4261 2182 18447,'1'17'5160,"-1"-17"0,0 0-1160,0 0-4000,15 7 0,-15-7 0,26 0 0,-9 0 0,4 0 0,-1-3-130,11 6-2708,-10-3-2064,-2 2-258,-4-2-129,-1 0-129</inkml:trace>
          <inkml:trace contextRef="#ctx0" brushRef="#br0" timeOffset="32920.883">4982 2049 4515,'63'-24'3354,"-16"16"-258,-16-20 129,14 14-1032,-6 4-1161,-10-5-129,5 15 387,-18 0-129,3 9 0,-19-9 129,3 42-129,-11-15-129,-3 18-258,-16-4 0,2 12-129,-10-9 0,6 8 0,-5-15-129,9 5 129,0-15-258,8-2 0,4-11-258,13-14 0,0 0-129,10 10 0,8-10 0,5-7-129,4-1 129,5 0-129,2 3-258,-1-1 0,4 6 0,-6 0-258,3 8 129,-12 2 0,4 9 0,-13-1 0,2 4 258,-12 1-129,-3 0 645,-7 4 0,-17-6 258,-2 3 0,-14-9 129,1 0-129,-10-9-129,3-6-387,7 0-1548,2-2-2838,6-14-129,11-3-387,9-5-258</inkml:trace>
          <inkml:trace contextRef="#ctx0" brushRef="#br0" timeOffset="33405.9107">6020 2009 12900,'-39'16'5031,"4"-5"-258,-4 2 129,-6 18-2064,-9-9-2322,4 14-129,-5-4 129,8 12-129,2-7 0,13 4-257,7-3-130,14-2 0,11-8 0,13-6 0,16-6 0,11-8 0,11-3 0,5-5-130,6 0-128,-1-6 129,0 1-129,-6-3 129,-1 3 0,-11 3 0,-7 2 258,-8 0-129,-11 7 258,-17-7-258,13 27 258,-14-7-129,-20-2 129,-8 7-258,-14-2 130,-8 1-260,-9-3 130,-6-6-258,6 1-516,-13-16-1677,20 0-2580,3-8 258,12-7-516,12-4 0</inkml:trace>
          <inkml:trace contextRef="#ctx0" brushRef="#br0" timeOffset="33729.9292">5907 2078 18060,'-21'10'5418,"21"-10"-258,0 0-1031,0 0-4129,8-20 0,16 3 0,10-4 0,3 0 0,7-4 0,4-2 0,1-1 0,-2 6 0,-7-1 0,-3 10 0,-12-6 0,10 19-3226,-17-10-1676,-3 5-516,-15 5 0,16-14-258</inkml:trace>
        </inkml:traceGroup>
      </inkml:traceGroup>
    </inkml:traceGroup>
    <inkml:traceGroup>
      <inkml:annotationXML>
        <emma:emma xmlns:emma="http://www.w3.org/2003/04/emma" version="1.0">
          <emma:interpretation id="{F67526DF-D5A9-4380-8C9E-0D5B5F4618F7}" emma:medium="tactile" emma:mode="ink">
            <msink:context xmlns:msink="http://schemas.microsoft.com/ink/2010/main" type="paragraph" rotatedBoundingBox="1813,14223 10434,13947 10455,14606 1834,1488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45DDF4E-9D59-4E09-916B-0580C4F61003}" emma:medium="tactile" emma:mode="ink">
              <msink:context xmlns:msink="http://schemas.microsoft.com/ink/2010/main" type="line" rotatedBoundingBox="1813,14223 10434,13947 10455,14606 1834,14882"/>
            </emma:interpretation>
          </emma:emma>
        </inkml:annotationXML>
        <inkml:traceGroup>
          <inkml:annotationXML>
            <emma:emma xmlns:emma="http://www.w3.org/2003/04/emma" version="1.0">
              <emma:interpretation id="{0E4CE545-ABC8-477F-ADE9-EE76A4E75A4E}" emma:medium="tactile" emma:mode="ink">
                <msink:context xmlns:msink="http://schemas.microsoft.com/ink/2010/main" type="inkWord" rotatedBoundingBox="1815,14272 2681,14244 2698,14776 1832,14804"/>
              </emma:interpretation>
              <emma:one-of disjunction-type="recognition" id="oneOf9">
                <emma:interpretation id="interp41" emma:lang="en-US" emma:confidence="0">
                  <emma:literal>so</emma:literal>
                </emma:interpretation>
                <emma:interpretation id="interp42" emma:lang="en-US" emma:confidence="0">
                  <emma:literal>So</emma:literal>
                </emma:interpretation>
                <emma:interpretation id="interp43" emma:lang="en-US" emma:confidence="0">
                  <emma:literal>50</emma:literal>
                </emma:interpretation>
                <emma:interpretation id="interp44" emma:lang="en-US" emma:confidence="0">
                  <emma:literal>go</emma:literal>
                </emma:interpretation>
                <emma:interpretation id="interp45" emma:lang="en-US" emma:confidence="0">
                  <emma:literal>So,</emma:literal>
                </emma:interpretation>
              </emma:one-of>
            </emma:emma>
          </inkml:annotationXML>
          <inkml:trace contextRef="#ctx0" brushRef="#br0" timeOffset="47386.7104">187 3107 11739,'0'0'4644,"0"0"-387,0 0 129,0 0-2451,0 0-645,0 0-387,0 0 0,-9 8-258,9-8-129,-17 18 0,17-18 0,-22 22-129,7-9-257,2 5-130,0-2 0,0 3 0,-1 2 0,1 2 0,3-3 0,-1 1 0,4-2 0,6-3 0,-1-1 0,2-15 0,3 16 0,-3-16 0,23 1 0,-7-1 0,2-1 0,3-6-130,0 4 1,2 3 0,-1 0 0,1 2-129,-2 9 129,-3 4 0,-2 4 0,-5 4 0,-3 3 0,-3-1 129,-5 0 0,0-1 0,-10-1 129,-4-1 0,-6-4 258,1-5-258,-2-3 0,0-5 0,0-4-129,3-1-129,18 0-774,-31-13-2193,31 13-1548,-8-14-129,8 14-258,2-20-258</inkml:trace>
          <inkml:trace contextRef="#ctx0" brushRef="#br0" timeOffset="47815.7349">640 3416 14190,'0'0'4257,"0"0"129,-13 14-387,13 7-2709,0-21-645,-18 37-129,10-16-129,8 7-129,0-4-129,7 0 0,9-4 0,5-9-129,5-4 0,6-7 0,4-4-129,-1-14 129,1-3-129,-2-6 129,-10 1 129,-5 2 0,-9 0 0,-10 4 0,-8 4 129,-11 8 0,-14 0 0,-2 8-129,-1-2 0,2 2-387,7 0-645,-7 0-3225,18 0-516,16 0 0,0 0-387</inkml:trace>
        </inkml:traceGroup>
        <inkml:traceGroup>
          <inkml:annotationXML>
            <emma:emma xmlns:emma="http://www.w3.org/2003/04/emma" version="1.0">
              <emma:interpretation id="{852423C0-1174-4A7A-9D0A-DF3F0725C6A5}" emma:medium="tactile" emma:mode="ink">
                <msink:context xmlns:msink="http://schemas.microsoft.com/ink/2010/main" type="inkWord" rotatedBoundingBox="3142,14368 3624,14353 3639,14820 3157,14835"/>
              </emma:interpretation>
              <emma:one-of disjunction-type="recognition" id="oneOf10">
                <emma:interpretation id="interp46" emma:lang="en-US" emma:confidence="1">
                  <emma:literal>I</emma:literal>
                </emma:interpretation>
                <emma:interpretation id="interp47" emma:lang="en-US" emma:confidence="0">
                  <emma:literal>t</emma:literal>
                </emma:interpretation>
                <emma:interpretation id="interp48" emma:lang="en-US" emma:confidence="0">
                  <emma:literal>E</emma:literal>
                </emma:interpretation>
                <emma:interpretation id="interp49" emma:lang="en-US" emma:confidence="0">
                  <emma:literal>F</emma:literal>
                </emma:interpretation>
                <emma:interpretation id="interp50" emma:lang="en-US" emma:confidence="0">
                  <emma:literal>IF</emma:literal>
                </emma:interpretation>
              </emma:one-of>
            </emma:emma>
          </inkml:annotationXML>
          <inkml:trace contextRef="#ctx0" brushRef="#br0" timeOffset="49430.8273">1387 3226 13674,'-14'-8'4773,"-4"2"129,18 6-516,0 0-2322,0 0-774,0 0-516,0 0-129,16 11-386,0-6-259,8 5 0,4-6 0,6 0 0,3-1 0,-1-3 0,9 2-646,-18-15-1676,14 5-2322,-9-5-387,-3 3 0,-5-1-387</inkml:trace>
          <inkml:trace contextRef="#ctx0" brushRef="#br0" timeOffset="49114.8092">1360 3631 14448,'0'0'4773,"0"0"-258,0 0 258,0 0-3225,0 0-387,25 9-387,-10-9-129,12 2-515,3-2-130,7 0 0,0 0 0,3 0 0,2 0 0,-4 0 0,4 3 0,-12-3-517,11 13-644,-23-13-2193,8 2-1677,-5-2 516,-7 0-645,-14 0 129</inkml:trace>
          <inkml:trace contextRef="#ctx0" brushRef="#br0" timeOffset="48759.7889">1525 3254 12900,'0'0'5031,"0"0"-516,0 0 387,0 0-2193,0 0-1548,0 0-516,0 0-129,0 0-258,0 0-128,0 0-130,0 0 0,0 0 0,0 0 0,0 0 0,0 0 0,0 0 0,0 0 0,0 0 0,0 0 0,0 0 0,0 0 0,0 0 0,0 0 0,0 0 0,0 0 0,0 0 0,0 0 0,-5 16 0,5-1 0,0 6 0,0 8 0,0 3 0,0 2 0,0 3 0,0-3 0,1 2 0,-1-7 0,8 2-646,-8-31-773,18 22-2709,-18-22-774,15 5 129,-15-5-387,0 0-516</inkml:trace>
        </inkml:traceGroup>
        <inkml:traceGroup>
          <inkml:annotationXML>
            <emma:emma xmlns:emma="http://www.w3.org/2003/04/emma" version="1.0">
              <emma:interpretation id="{7A5B908F-91E2-495F-B77F-C6B89B8C850A}" emma:medium="tactile" emma:mode="ink">
                <msink:context xmlns:msink="http://schemas.microsoft.com/ink/2010/main" type="inkWord" rotatedBoundingBox="4040,14151 5715,14098 5736,14751 4061,14804"/>
              </emma:interpretation>
              <emma:one-of disjunction-type="recognition" id="oneOf11">
                <emma:interpretation id="interp51" emma:lang="en-US" emma:confidence="1">
                  <emma:literal>need</emma:literal>
                </emma:interpretation>
                <emma:interpretation id="interp52" emma:lang="en-US" emma:confidence="0">
                  <emma:literal>reed</emma:literal>
                </emma:interpretation>
                <emma:interpretation id="interp53" emma:lang="en-US" emma:confidence="0">
                  <emma:literal>Need</emma:literal>
                </emma:interpretation>
                <emma:interpretation id="interp54" emma:lang="en-US" emma:confidence="0">
                  <emma:literal>heed</emma:literal>
                </emma:interpretation>
                <emma:interpretation id="interp55" emma:lang="en-US" emma:confidence="0">
                  <emma:literal>deed</emma:literal>
                </emma:interpretation>
              </emma:one-of>
            </emma:emma>
          </inkml:annotationXML>
          <inkml:trace contextRef="#ctx0" brushRef="#br0" timeOffset="50495.8882">2259 3440 11094,'3'-8'4515,"-3"8"-129,0 0-387,0 0-1419,0 0-1419,5 13-387,-5-13-387,1 21 0,-1-21-258,7 30 0,-4-12 0,0 3-129,1-3 129,-1 0-129,-3-4 129,0-14-129,1 20 258,-1-20 0,0 0 0,0 0 0,0 0 0,0-10 0,0-8 0,4-3 0,-3-3-258,2-5 129,2-2-129,0 0 129,2 1-129,-1 4 129,2 3-129,-3 5 129,-5 18-129,15-21 129,-15 21-129,16-3 0,-16 3 0,26 2 0,-10 6 0,2 3 0,3 2-129,-2 5 129,0 3-129,-6 2 129,0 4-129,-6 2 0,-1 2 0,-4-5-129,3 3-387,-5-29-1806,0 19-2193,0-19-129,0 0 0,21-6-516</inkml:trace>
          <inkml:trace contextRef="#ctx0" brushRef="#br0" timeOffset="50962.9149">2749 3488 12255,'11'31'4644,"-11"-31"0,21 21-129,-21-21-1677,18 10-1935,3-9-387,-21-1-129,29-4-129,-15-9-129,3-7 0,-4-1 0,0-3 0,-5-2-129,-2 2 129,-3 0-129,-3 2 0,0 5 129,0 17 0,-19-20 0,1 20 0,-5 0 129,1 7 0,-6 2-128,6 9-130,-1-2 0,5 5 0,4 2 0,9 1 0,5 1 0,3-1 0,12 0 0,4-3 0,5-1 0,4-3 0,-1-4 0,2-3 0,4-4 0,-6-6 0,7 0-1162,-19-6-2063,9-1-1548,-5-4-129,2 1-258,-4-4-258</inkml:trace>
          <inkml:trace contextRef="#ctx0" brushRef="#br0" timeOffset="51526.9472">3208 3496 9546,'0'26'4257,"0"-6"-258,0-20 129,0 0-2322,23 5-645,-23-5-387,27-10-129,-16-8-129,7 2-129,-5-8 0,0-1-258,-3-4 129,-4 2-129,-4-1 129,-1 6 0,-1-1 0,-9 8 0,-6 7 0,-1 8 0,-8 0 129,3 18-129,-4 0 0,4 11 0,0 0 0,10 3 0,1-2-129,10 0 129,0-5-129,13-4 0,5-5-129,8-5 0,1-3-129,4-6-129,3 1-129,-5-5-774,13 2-2709,-13-1-1032,-3-6 387,-1-2-645,-6-6-258</inkml:trace>
          <inkml:trace contextRef="#ctx0" brushRef="#br0" timeOffset="52074.9785">3711 2945 14835,'-16'58'4515,"12"-25"-129,3 0-258,1-3-3612,5 5-129,6-1-258,7 3 129,1-1-258,2-1 129,-1-2-129,-1 1 0,0-4 0,-4-2 0,-2-2 0,-3-5 0,-2-3 0,-8-18-129,8 24 129,-8-24 0,0 0 0,0 0 0,-20 0 0,4-2 258,-10-11 129,2 2 0,-8-4 129,4 9 0,-7-4 0,7 10 0,-3-1 1,9 4-517,1 8 0,6 5 0,4 4 0,6 2 0,5-2 0,8-1 0,12-1 0,7-5 0,9-3 0,2-5 0,8-1 0,-4-4 0,6 2-517,-20-8-1934,12 2-2451,-16-1-129,-3 2-387,-21 3 0</inkml:trace>
        </inkml:traceGroup>
        <inkml:traceGroup>
          <inkml:annotationXML>
            <emma:emma xmlns:emma="http://www.w3.org/2003/04/emma" version="1.0">
              <emma:interpretation id="{FB426C43-CDDF-43C3-90C0-88977F2C1C96}" emma:medium="tactile" emma:mode="ink">
                <msink:context xmlns:msink="http://schemas.microsoft.com/ink/2010/main" type="inkWord" rotatedBoundingBox="6259,14118 7104,14091 7122,14647 6276,14674"/>
              </emma:interpretation>
              <emma:one-of disjunction-type="recognition" id="oneOf12">
                <emma:interpretation id="interp56" emma:lang="en-US" emma:confidence="1">
                  <emma:literal>to</emma:literal>
                </emma:interpretation>
                <emma:interpretation id="interp57" emma:lang="en-US" emma:confidence="0">
                  <emma:literal>t0</emma:literal>
                </emma:interpretation>
                <emma:interpretation id="interp58" emma:lang="en-US" emma:confidence="0">
                  <emma:literal>+0</emma:literal>
                </emma:interpretation>
                <emma:interpretation id="interp59" emma:lang="en-US" emma:confidence="0">
                  <emma:literal>To</emma:literal>
                </emma:interpretation>
                <emma:interpretation id="interp60" emma:lang="en-US" emma:confidence="0">
                  <emma:literal>€0</emma:literal>
                </emma:interpretation>
              </emma:one-of>
            </emma:emma>
          </inkml:annotationXML>
          <inkml:trace contextRef="#ctx0" brushRef="#br0" timeOffset="53696.0712">4547 3373 14835,'-31'9'4902,"31"-9"-258,-21 8 0,3-8-3354,18 0-516,0 0-129,0 0-129,0 0-129,26 0-257,-3-2-130,9-6 0,5-2 0,5-4 0,12 7-646,-20-19-2837,11 15-1419,-5-2 0,2 3-516,-4-1 0</inkml:trace>
          <inkml:trace contextRef="#ctx0" brushRef="#br0" timeOffset="53439.0565">4582 3003 10965,'-6'-18'4902,"-2"1"-129,8 17 0,0 0-2064,-15-12-1290,15 12-387,0 0-258,0 13-129,0 2-258,0 12 1,5 7-388,3 11 0,2 7 0,1 6 0,2 4-130,-1-9-386,7 9-645,-17-22-2064,9 2-1677,-1-11 0,-1-12-129,-9-19-387</inkml:trace>
          <inkml:trace contextRef="#ctx0" brushRef="#br0" timeOffset="54035.0906">5177 3259 13416,'-14'11'4515,"-12"16"0,26-27 0,-19 38-3483,1-24-258,13 12-129,-5-5-129,10 7-129,0-7 0,13 0-129,3-7 0,10-4 0,0-10-129,7-3 0,-3-15 0,1-10 0,-5-2-129,-7-8 0,-7 3 129,-9 1-258,-3 10 0,-20-1-387,4 22-1032,-15-7-3096,4 6-129,3 2-258,3 0-129</inkml:trace>
        </inkml:traceGroup>
        <inkml:traceGroup>
          <inkml:annotationXML>
            <emma:emma xmlns:emma="http://www.w3.org/2003/04/emma" version="1.0">
              <emma:interpretation id="{BD0E7F48-3077-4993-A4B4-9DD2E66AE55E}" emma:medium="tactile" emma:mode="ink">
                <msink:context xmlns:msink="http://schemas.microsoft.com/ink/2010/main" type="inkWord" rotatedBoundingBox="7544,14150 10438,14057 10455,14606 7561,14699"/>
              </emma:interpretation>
              <emma:one-of disjunction-type="recognition" id="oneOf13">
                <emma:interpretation id="interp61" emma:lang="en-US" emma:confidence="0">
                  <emma:literal>renamed</emma:literal>
                </emma:interpretation>
                <emma:interpretation id="interp62" emma:lang="en-US" emma:confidence="0">
                  <emma:literal>rename</emma:literal>
                </emma:interpretation>
                <emma:interpretation id="interp63" emma:lang="en-US" emma:confidence="0">
                  <emma:literal>rename,</emma:literal>
                </emma:interpretation>
                <emma:interpretation id="interp64" emma:lang="en-US" emma:confidence="0">
                  <emma:literal>renames</emma:literal>
                </emma:interpretation>
                <emma:interpretation id="interp65" emma:lang="en-US" emma:confidence="0">
                  <emma:literal>rename:</emma:literal>
                </emma:interpretation>
              </emma:one-of>
            </emma:emma>
          </inkml:annotationXML>
          <inkml:trace contextRef="#ctx0" brushRef="#br0" timeOffset="54935.1421">5760 3364 11094,'0'0'4515,"0"0"-129,16 16-645,0-1-1806,-16-15-774,18 14-387,-18-14-387,22 21 0,-22-21-129,23 24 0,-23-24 0,15 20 0,-15-20 0,0 0 0,0 0 129,0 0 0,-20 0 129,20 0 0,-29-26 0,15 10 1,-4-10-517,8 0 0,-3-6 0,11 1 0,1-1 0,1 2 0,6 0 0,9 5 0,1 4 0,7 5 0,3 5 0,1 3 0,5 6 0,-7-4 0,13 14-1807,-17-7-3224,9 6-258,-9-2 0,3 0-258</inkml:trace>
          <inkml:trace contextRef="#ctx0" brushRef="#br0" timeOffset="55335.165">6201 3310 13803,'23'31'4644,"-23"-31"129,30 23-258,1-10-3354,-15-13-516,10 0-129,-8-2-258,5-8 129,-9-6-129,2-3-129,-9-2 129,-2-2-129,-5-1 0,-5 4 129,-10 4 0,-2 7 0,-8 4 0,1 6-128,-3 7-130,4 10 0,0 5 0,7 6 0,5 0 0,8 5 0,3-5 0,9-1 0,12-4 0,3-5 0,6-1 0,-1-8 0,6-4 0,-6-6 0,7 0-1162,-21-16-2450,9 3-1548,-5-8 0,-3 0-129,-3-6-258</inkml:trace>
          <inkml:trace contextRef="#ctx0" brushRef="#br0" timeOffset="55844.1941">6615 3272 9675,'13'24'4773,"-3"-5"-516,-10-19-387,3 18-1806,5 5-1290,-6-7-258,6 8 0,-7-6 0,7 1 0,-8-19 0,13 31 0,-13-31 0,0 0 0,15 3-129,-15-3-129,8-21-129,-5-1 129,-3-6-129,2-4-129,-2-4 129,0 2-129,0 2 129,0 1-129,1 4 129,3 9-129,-4 18 0,13-21 0,-13 21 0,21 0 0,-21 0 0,22 5 0,-6 8 129,-16-13-129,30 29 0,-14-10 0,0 2 0,-2 3 0,1 1 0,0 2 129,-4-4-129,2 1 0,-5-1 0,-2-2-129,-1-3 0,-5-18-387,2 29-516,-13-29-2451,11 0-1290,0 0 0,0 0-387,0 0-516</inkml:trace>
          <inkml:trace contextRef="#ctx0" brushRef="#br0" timeOffset="56400.2259">7304 3242 9288,'0'0'5160,"0"0"-387,0 0 0,0-24-1806,0 24-1419,-10-21-387,10 21-258,-14-22-387,14 22 0,-20-17-129,20 17-129,-26-1 0,10 4-129,0 12 1,0 6-130,-4 4 0,4 6 0,-1 0 0,4 3 0,3 1 0,7-5 0,1-3 0,2-3 0,7-8 0,-7-16 0,27 10 0,-9-13 0,3-10-130,-3-6 1,1-4 0,-3-5 0,-1 3 129,-2 0-129,-2 3 258,-3 6-129,-8 16 129,11-15-129,-11 15 129,0 0 130,8 19-259,-4-1 0,-1 3 0,3 0 0,2 2 0,1-2 0,0-2 0,-9-19 0,16 31-775,-16-31-1031,15 10-2709,-15-10-774,0 0 129,0 0-516</inkml:trace>
          <inkml:trace contextRef="#ctx0" brushRef="#br0" timeOffset="57064.2639">7500 3260 14964,'13'34'4773,"-13"-14"258,-4-3-645,4 6-3612,0-5-387,0 5-129,0-6 0,0 4 0,7-6-129,1 1 129,-8-16-129,19 18 0,-19-18 0,16 0 0,-16 0-129,15-13 129,-9-5-129,1-5 0,-4-2 0,2-6 0,1-1 0,1-2 0,-1 0 0,3 1 0,0 1 129,3 6-129,-3 3 129,1 9-129,-10 14 0,21-3 129,-21 3-129,15 21 0,-9 3 0,-1 2 0,1 1 0,2 4 0,2-2 0,-2-3 0,2-5 0,0-6 0,-10-15 0,22 11 0,-22-11 0,16-7 0,-8-9 0,1-5 0,-1-6 129,1-6-258,1-1 258,1 2-129,1 1 0,4 4 0,-3 6 0,1 6 0,1 10 0,-15 5 0,24 9 0,-13 8 130,1 6-130,-4 9 0,2 1 0,-1 2 0,-1-1 0,0-1 0,2-3 0,-3-6 0,-1-2 0,-6-22-130,13 22-902,-13-22-2709,-3-11-1290,3 11-129,-3-24-129,3 4-387</inkml:trace>
          <inkml:trace contextRef="#ctx0" brushRef="#br0" timeOffset="57563.2924">8279 3226 14577,'15'39'5160,"-12"-19"-258,-3-3-129,0-17-3354,5 15-1032,-5-15-129,0 0 0,0 0-258,21-5 129,-13-10-129,5-6 129,0-6-129,0-5 0,1-2 0,1-5-129,-2 3 129,-4 6 0,-1-1 129,-6 7-129,-2 6 129,0 18 0,-16-7 0,1 14 0,-2 9 0,-3 10 1,1 5-130,3 4 0,-1-1 0,8 2 0,-1-2 0,7-4 0,3-2 0,1-4 0,7-6 0,4-4 0,4-2 0,3-3 0,4 0 0,1 0 0,4-6 0,-2-1 0,3 1 0,-2-3 0,4 0-130,-8 0-386,6 0 0,-12-14-516,13 14-903,-30 0-2967,25-8 129,-25 8-516,0 0 129</inkml:trace>
          <inkml:trace contextRef="#ctx0" brushRef="#br0" timeOffset="58535.348">8371 3178 11094,'-14'0'4773,"14"0"0,0 11-645,0-11-2064,17 15-774,-17-15-258,28 17-129,-28-17-258,36 5-129,-19-5-129,6 0-129,-4-9-129,1-1 129,-2-6-129,-4-2-129,-1-5 129,-2 2-129,-4-5 129,-2 2-129,-4 2 130,-1-1-130,0 0 0,-5 1 0,-1 2 0,-4 1 0,1 4 0,-3 1 0,12 14 0,-24-16 0,24 16 0,-29-2 0,13 2 0,-2 10 0,0 4 0,-1 4 0,-1-2 0,1 2 0,1 0 0,4-2 0,2-2 0,3 3 0,2 2 0,2-3 0,5 5 0,0-1-388,3 10-644,-3-30-1161,13 33-2580,-8-17-258,-5-16-258,15 22-258</inkml:trace>
        </inkml:traceGroup>
      </inkml:traceGroup>
    </inkml:traceGroup>
    <inkml:traceGroup>
      <inkml:annotationXML>
        <emma:emma xmlns:emma="http://www.w3.org/2003/04/emma" version="1.0">
          <emma:interpretation id="{9A82E17D-7D01-42DA-A936-DF26E265C69A}" emma:medium="tactile" emma:mode="ink">
            <msink:context xmlns:msink="http://schemas.microsoft.com/ink/2010/main" type="paragraph" rotatedBoundingBox="1626,14843 21618,14706 21625,15611 1632,1574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45BB1D4-FBB9-497A-81FE-F4B805FA206E}" emma:medium="tactile" emma:mode="ink">
              <msink:context xmlns:msink="http://schemas.microsoft.com/ink/2010/main" type="line" rotatedBoundingBox="1626,14843 21618,14706 21625,15611 1632,15749"/>
            </emma:interpretation>
          </emma:emma>
        </inkml:annotationXML>
        <inkml:traceGroup>
          <inkml:annotationXML>
            <emma:emma xmlns:emma="http://www.w3.org/2003/04/emma" version="1.0">
              <emma:interpretation id="{8E8ABD44-673A-4935-8C60-334632863B9E}" emma:medium="tactile" emma:mode="ink">
                <msink:context xmlns:msink="http://schemas.microsoft.com/ink/2010/main" type="inkWord" rotatedBoundingBox="1627,14973 2949,14964 2953,15643 1632,15652"/>
              </emma:interpretation>
              <emma:one-of disjunction-type="recognition" id="oneOf14">
                <emma:interpretation id="interp66" emma:lang="en-US" emma:confidence="1">
                  <emma:literal>my</emma:literal>
                </emma:interpretation>
                <emma:interpretation id="interp67" emma:lang="en-US" emma:confidence="0">
                  <emma:literal>mg</emma:literal>
                </emma:interpretation>
                <emma:interpretation id="interp68" emma:lang="en-US" emma:confidence="0">
                  <emma:literal>me</emma:literal>
                </emma:interpretation>
                <emma:interpretation id="interp69" emma:lang="en-US" emma:confidence="0">
                  <emma:literal>mgs</emma:literal>
                </emma:interpretation>
                <emma:interpretation id="interp70" emma:lang="en-US" emma:confidence="0">
                  <emma:literal>meg</emma:literal>
                </emma:interpretation>
              </emma:one-of>
            </emma:emma>
          </inkml:annotationXML>
          <inkml:trace contextRef="#ctx0" brushRef="#br0" timeOffset="60334.4509">-154 4066 11223,'0'0'4515,"0"0"-129,0 0 129,-13-28-2193,13 28-903,0 0-387,0 0-129,0 0-258,0 0-129,0 0-129,0 0-129,0 16-129,5 2 0,1 1-129,1 6 0,1 1 0,2-4 0,-2 1 0,0-4 0,0-3 0,-8-16 129,11 21-129,-11-21 0,0 0 0,0 0 0,0 0 129,0 0-129,12-9 0,-12-11 0,0-4 130,1-3-130,-1-4 0,2 0 0,-1-1 0,1 1 0,1 4 0,2 4 0,0 2 0,3 3 0,2 0 0,-10 18 0,24-22 0,-9 15 0,1 6 0,0 1 0,0 9 0,2 9 0,-2 8 0,2 6 0,-4 7 0,-1 5 0,0-4 0,-3-1 0,0-7 0,-2-4 0,-3-7 0,-5-21 0,0 0 0,0 0 0,14-8 0,-9-18 0,-2-6 0,2-9 0,5-4 0,1-5 0,2 0 0,3 3 0,0 3 0,1 10 0,-1 8 0,0 10 0,-16 16 0,24 0 0,-13 21 0,-2 8 0,0 10 0,-1 6 0,2 1 0,-2 0 0,2 0 0,-2-4 0,0-7 0,0-5 0,0-3 0,-5-9-388,9 8-515,-12-26-1290,8 19-2322,-8-19-387,0 0 0,0 0-258</inkml:trace>
          <inkml:trace contextRef="#ctx0" brushRef="#br0" timeOffset="60946.4859">837 3904 15093,'0'0'4902,"0"0"-258,-11 8-258,-8-8-2967,14 15-645,-11-3-258,7 13-129,-2 1-258,5 6 0,-2 0 0,8 2 0,0-1-129,8-1 0,8-8 0,3-6 0,5-5-129,4-10 129,1-3-129,0-8 0,-1-10 0,-2-8 129,-4 1-129,-2-3 258,-4 1-129,-5 2 0,-4 4 129,-3 7-129,-4 14 129,0 0-258,0 0 258,0 0-258,-4 11 129,2 7 0,2 1 0,0 2 0,3 5 0,8-2 0,2 4-129,2 1 129,1-3 0,0 0-129,0 0 129,-3-1-129,-1-2 129,-6 1 0,-3-3 0,-3 0 0,-6-1 0,-12-2 129,-6-4-129,-7 1 129,-4-6 129,-4 1-129,-3-3 0,3-3-129,3-4-129,2 0-516,20 2-1548,-4-2-2322,18 0-387,-14-24-129,14 6-258</inkml:trace>
        </inkml:traceGroup>
        <inkml:traceGroup>
          <inkml:annotationXML>
            <emma:emma xmlns:emma="http://www.w3.org/2003/04/emma" version="1.0">
              <emma:interpretation id="{FB0C5FA0-6EBA-41DE-9275-72EE53140829}" emma:medium="tactile" emma:mode="ink">
                <msink:context xmlns:msink="http://schemas.microsoft.com/ink/2010/main" type="inkWord" rotatedBoundingBox="3254,14925 7154,14899 7159,15565 3259,15592"/>
              </emma:interpretation>
              <emma:one-of disjunction-type="recognition" id="oneOf15">
                <emma:interpretation id="interp71" emma:lang="en-US" emma:confidence="0.5">
                  <emma:literal>fractions</emma:literal>
                </emma:interpretation>
                <emma:interpretation id="interp72" emma:lang="en-US" emma:confidence="0">
                  <emma:literal>Fractions</emma:literal>
                </emma:interpretation>
                <emma:interpretation id="interp73" emma:lang="en-US" emma:confidence="0">
                  <emma:literal>fraction</emma:literal>
                </emma:interpretation>
                <emma:interpretation id="interp74" emma:lang="en-US" emma:confidence="0">
                  <emma:literal>Fraction</emma:literal>
                </emma:interpretation>
                <emma:interpretation id="interp75" emma:lang="en-US" emma:confidence="0">
                  <emma:literal>tractions</emma:literal>
                </emma:interpretation>
              </emma:one-of>
            </emma:emma>
          </inkml:annotationXML>
          <inkml:trace contextRef="#ctx0" brushRef="#br0" timeOffset="62626.582">1525 4193 11352,'-33'-22'5031,"33"22"-516,-21-12 258,11-7-1806,10 19-1419,0 0-387,0 0-258,0 0-386,13 6-517,-13-6 0,33 4 0,-11-1 0,7 0 0,2-1 0,3 1 0,3-1 0,-1-2 0,4 0 0,-7-8-130,14 9-3353,-15-1-1290,-3-3-129,-8-7-258,-3 4-258</inkml:trace>
          <inkml:trace contextRef="#ctx0" brushRef="#br0" timeOffset="62334.5653">1971 3988 13029,'0'0'4902,"-8"0"-387,8 0 129,0 0-2580,-12-28-645,12 28-258,-9-19-387,9 19-515,-16-18-259,16 18 0,-25-14 0,11 9 0,-6-5 0,-2 0 0,-7 1 0,-2-3 0,-5 0 0,1 2 0,-1-1 0,1 4 0,2 5 0,4 2 0,8 4 0,3 9 0,7 6 0,5 4 0,2 6 0,4 0 0,2 3 0,6 1 0,3 2 0,2 2 0,2-1 0,-2-2 0,3 0 0,-3-3 0,1-1 0,-2-4 0,4 2 0,-16-28-1033,24 38-902,-24-38-2064,5 23-903,-5-23 0,6 18 0,-6-18-645</inkml:trace>
          <inkml:trace contextRef="#ctx0" brushRef="#br0" timeOffset="63078.6079">2023 4145 13803,'0'0'4644,"13"27"0,-9-10-258,8 15-2451,-12-18-1032,13 17-516,-5-2-258,1 0 0,1 0-129,0-4-129,0-4 129,-2-7 0,-8-14 0,9 15 0,-9-15 0,0 0 0,0 0 0,0-16 129,0-1 0,-5 0 129,-3-8 0,4 3 0,-5-7 129,8 3 0,-2-3-257,3 1-130,0-2 0,6 2 0,5 1 0,4 2 0,-1 4 0,4 3 0,2 6 0,-1 2 0,4 8 0,-5-1 0,9 14-1420,-12-3-3224,7 5-387,-1-6 258,2 2-516</inkml:trace>
          <inkml:trace contextRef="#ctx0" brushRef="#br0" timeOffset="63603.6379">2697 4100 16770,'-5'-23'4902,"5"23"0,-24-16-129,24 16-3483,-29-3-1160,11 3-130,-6 0 0,3 1 0,0 7 0,3 7 0,3 1 0,2 5 0,4 3 0,1 4 0,4 1 0,4 0 0,0 0 0,4-5 0,7-3 0,-11-21 0,26 20 0,-10-20 0,2 0 0,-1-15 0,0-3 0,-3-6 0,-1 1 0,-3 1 0,-4 1 0,-1 6 0,-5 15 0,0 0 0,0 0 0,0 0 0,0 13 0,0 10 0,0 1 0,8-1 0,5 3 0,3-5 0,5 3 0,-3-11 0,14 13-1549,-14-23-3224,7 5-387,-6-8 258,4 0-516</inkml:trace>
          <inkml:trace contextRef="#ctx0" brushRef="#br0" timeOffset="63970.6589">3198 3994 18189,'0'0'5160,"0"0"-129,0 0-644,0 0-4387,-14-8 0,14 8 0,-23 4 0,23-4 0,-29 21 0,13-5 0,1 3 0,1 5 0,1 2 0,5 2 0,1-1 0,6 1 0,1 1 0,1-3 0,12 0 0,3 0 0,4-2 0,2-2 0,6-2 0,-1-6 0,6 7 0,-14-21-1033,10 7-3740,-5-7-516,1 0 258,-6-11-516</inkml:trace>
          <inkml:trace contextRef="#ctx0" brushRef="#br0" timeOffset="64550.6921">3413 4193 15093,'-14'-3'5031,"-4"3"-129,18 0-129,0 0-2967,10 0-903,4 0-644,15 2-259,-4-2 0,10 3 0,-1-3 0,2 2 0,-1-1 0,-2 1 0,-3-2 0,-7 0 0,4 0 0,-17-8-1420,21 13-1676,-31-5-1677,19 0 129,-19 0-516,0 0 387</inkml:trace>
          <inkml:trace contextRef="#ctx0" brushRef="#br0" timeOffset="64251.675">3483 3842 13674,'0'0'5160,"13"15"-645,-13-15 258,9 37-2322,-9-17-1806,10 15-129,-3 6-387,2 7 0,4 7-387,-3-5-258,11 18-1032,-15-16-2967,7-4-129,-1-10-258,-3-11 0</inkml:trace>
          <inkml:trace contextRef="#ctx0" brushRef="#br0" timeOffset="64739.7029">3800 4132 3612,'18'-26'3354,"-6"23"0,-12-12 387,0 15-645,20-5-516,-20 5-258,14 2-129,-14-2-258,20 15-387,-20-15-129,26 30-387,-17-9-387,8 10-516,-4 0-387,-9-13-1935,6 12-2193,-3-4-258,-4-6-129,-3-20-516</inkml:trace>
          <inkml:trace contextRef="#ctx0" brushRef="#br0" timeOffset="64910.7127">3921 3749 18189,'-19'13'4902,"19"-13"0,-20 21-774,14-7-4902,6-14-3612,-7 16-516,7-16 129,0 0-516</inkml:trace>
          <inkml:trace contextRef="#ctx0" brushRef="#br0" timeOffset="65262.7328">4164 4001 15093,'-9'35'4644,"-2"-18"-129,3 5-129,-2 9-3354,1-7-645,2 7-258,2-2 0,5 5 129,0-5-258,12-1 129,2-6 0,4-2-129,5-7 129,-1-10-258,4-3 129,-3-10-129,-1-9 129,-5-10 0,-4-9 129,-4 1 129,-5-5 0,-4 5 0,-7 1-129,-11 4-387,-1 16-387,-13-8-2322,7 14-1677,4 4-129,3 4-129,18 2-387</inkml:trace>
          <inkml:trace contextRef="#ctx0" brushRef="#br0" timeOffset="65767.7617">4460 4074 12642,'8'32'4902,"-4"-14"-387,-4 0 0,0-18-1935,10 40-2193,-10-14-129,5 5-258,0-1 0,1-4 0,1-3 0,1-4 129,-8-19-129,16 20 129,-16-20 0,0 0 129,15-15 0,-14-1 0,-1-8 129,2-4 0,-2-6-129,5 0 129,-4-5 1,7 6-388,0-3 0,5 8 0,0 3 0,2 8 0,1 8 0,3 9 0,-1 3 0,3 13 0,2 7 0,0 4 0,1 6 0,0 4 0,-1 3 0,-4-3 0,-4 1 0,-6-9 0,1 0 0,-10-15-646,5 15-1805,-5-29-2322,-10 13-129,10-13-258,-22-11-129</inkml:trace>
          <inkml:trace contextRef="#ctx0" brushRef="#br0" timeOffset="66278.7909">5357 3799 14835,'2'13'5031,"-2"-13"0,-17 24-387,-7-19-3225,16 13-645,-8-9-129,6 6-257,10-15-388,-22 21 0,7-11 0,15-10 0,-27 25 0,10-7 0,1 2 0,2 4 0,2 0 0,4-3 0,3 3 0,5-6 0,0-3 0,0-15 0,25 14 0,-8-14 0,4-1 0,2-6 0,-2-1 0,0 3 0,-1 4 0,-3 1 0,-2 0 0,-15 0 0,19 24 0,-15-6 0,-4 8 0,0 1 0,-10 2 0,-8 2 0,-5-2 0,-6-5 0,2 5 0,-9-12 0,15 10-2968,-8-19-1934,6-3-258,2-5-129,21 0-258</inkml:trace>
        </inkml:traceGroup>
        <inkml:traceGroup>
          <inkml:annotationXML>
            <emma:emma xmlns:emma="http://www.w3.org/2003/04/emma" version="1.0">
              <emma:interpretation id="{4142AB81-3205-48D1-9919-A245B0375A0F}" emma:medium="tactile" emma:mode="ink">
                <msink:context xmlns:msink="http://schemas.microsoft.com/ink/2010/main" type="inkWord" rotatedBoundingBox="7613,15117 8349,15112 8352,15628 7616,15634"/>
              </emma:interpretation>
              <emma:one-of disjunction-type="recognition" id="oneOf16">
                <emma:interpretation id="interp76" emma:lang="en-US" emma:confidence="0">
                  <emma:literal>so</emma:literal>
                </emma:interpretation>
                <emma:interpretation id="interp77" emma:lang="en-US" emma:confidence="0">
                  <emma:literal>50</emma:literal>
                </emma:interpretation>
                <emma:interpretation id="interp78" emma:lang="en-US" emma:confidence="0">
                  <emma:literal>So</emma:literal>
                </emma:interpretation>
                <emma:interpretation id="interp79" emma:lang="en-US" emma:confidence="0">
                  <emma:literal>SO</emma:literal>
                </emma:interpretation>
                <emma:interpretation id="interp80" emma:lang="en-US" emma:confidence="0">
                  <emma:literal>so.</emma:literal>
                </emma:interpretation>
              </emma:one-of>
            </emma:emma>
          </inkml:annotationXML>
          <inkml:trace contextRef="#ctx0" brushRef="#br0" timeOffset="70347.0236">6088 3956 12255,'0'0'4515,"-8"1"-129,8-1-516,-23 0-2064,23 0-645,-19 12-387,19-12-258,-26 14 129,26-14-129,-28 18-129,28-18 0,-24 16-129,24-16-129,-26 21 129,26-21 0,-29 23-258,15-10 129,-4 0 0,3 6 0,1-3 0,2 0 1,4 1-130,3-3 0,5-14 0,0 23 0,0-23 0,23 18 0,-7-14 0,4 0 0,4 0-130,0 0 130,4 1-129,-2-1 0,1 6 0,-3 1 0,2 4-129,-6-4 129,-3 5-129,-4 1 129,-3 0 0,-7 3 0,-3-2 129,-1 3 129,-14-4-129,-3 1 129,-4-3 0,-3-1 0,0-4-129,-1-5 0,5-2-258,-2-6-387,23 3-1032,-19-18-3096,17 0 129,2-4-387,0-1-129</inkml:trace>
          <inkml:trace contextRef="#ctx0" brushRef="#br0" timeOffset="70788.0488">6458 4150 12126,'0'19'4773,"0"-19"-387,-9 31 129,-11-20-2967,15 20-645,-6-8-387,6 6-258,2-4-129,3 1 0,3-3 0,8-7-129,6-8-129,2-8 0,4-3 0,-2-16 0,1-4 129,-6-1 0,-3-5 129,-8 1 0,-5 2 258,-1 8-129,-19 4 0,-1 7 0,-5 7-129,-3 0-387,8 12-774,-10-9-2193,15 7-1419,16-10-129,0 0-387,0 0-387</inkml:trace>
        </inkml:traceGroup>
        <inkml:traceGroup>
          <inkml:annotationXML>
            <emma:emma xmlns:emma="http://www.w3.org/2003/04/emma" version="1.0">
              <emma:interpretation id="{66EC4B48-DD3E-4FB1-BFC8-D6923D40AA98}" emma:medium="tactile" emma:mode="ink">
                <msink:context xmlns:msink="http://schemas.microsoft.com/ink/2010/main" type="inkWord" rotatedBoundingBox="8856,14935 10842,14922 10847,15685 8861,15699"/>
              </emma:interpretation>
              <emma:one-of disjunction-type="recognition" id="oneOf17">
                <emma:interpretation id="interp81" emma:lang="en-US" emma:confidence="1">
                  <emma:literal>that</emma:literal>
                </emma:interpretation>
                <emma:interpretation id="interp82" emma:lang="en-US" emma:confidence="0">
                  <emma:literal>That</emma:literal>
                </emma:interpretation>
                <emma:interpretation id="interp83" emma:lang="en-US" emma:confidence="0">
                  <emma:literal>*that</emma:literal>
                </emma:interpretation>
                <emma:interpretation id="interp84" emma:lang="en-US" emma:confidence="0">
                  <emma:literal>thaw</emma:literal>
                </emma:interpretation>
                <emma:interpretation id="interp85" emma:lang="en-US" emma:confidence="0">
                  <emma:literal>than</emma:literal>
                </emma:interpretation>
              </emma:one-of>
            </emma:emma>
          </inkml:annotationXML>
          <inkml:trace contextRef="#ctx0" brushRef="#br0" timeOffset="71412.0845">7071 4146 15351,'-8'18'5289,"8"10"-129,0-28-387,40 11-3483,-15-14-516,12-2-644,2-5-130,4 1 0,1 4 0,-5-7 0,1 11-130,-12-19-1160,14 20-2580,-18-14-1290,-1 1 129,-6-8-387,0-7-645</inkml:trace>
          <inkml:trace contextRef="#ctx0" brushRef="#br0" timeOffset="71171.0708">7202 3787 15351,'15'10'5160,"-15"-10"0,0 0-516,0 0-3483,0 0-645,0 0-129,8 18-129,-8-18-258,9 31 130,-1-5-130,2 11 0,0 11 0,1 10 0,-1 6 0,1 5 0,-1 1 0,-2-1-130,3-3-257,-9-17-516,16 1-2451,-13-24-1548,-5-26-129,0 0-387,0 0 0</inkml:trace>
          <inkml:trace contextRef="#ctx0" brushRef="#br0" timeOffset="71939.1147">7524 3773 13029,'0'0'5160,"0"19"-258,0-19-129,8 31-3225,-8-31-774,8 36-258,-1-12-129,2 11-258,1 6 0,4 7-129,1 6-129,0 2-129,2 4 0,-4-6 0,5 1 0,-8-12 0,3-6 0,-7-12 129,-6-25 0,0 0 129,0 0 129,3-10 0,-4-16 258,-6 0-129,-1-8 129,3 2-258,1-2 258,4 5-258,0 3 129,4 2-129,6 3-129,5 5 129,1 4-129,2 11 0,1 1 129,2 4-129,0 14 129,2 11 0,1 7-129,2 8 129,0-1-129,-2 1 0,0 4-387,-6-9-129,8 11-1032,-21-19-3225,6-5-129,-11-26-387,15 21-129</inkml:trace>
          <inkml:trace contextRef="#ctx0" brushRef="#br0" timeOffset="72435.1431">8318 4145 12513,'22'-18'5160,"-22"18"-258,13-27 258,4 25-3354,-21-24-516,4 26-387,-11-23-387,11 23-129,-26-13-257,10 13-130,-5 2 0,2 13 0,-2 7 0,3 3 0,3 9 0,4 3 0,6-2 0,3-1 0,2-1-130,10-12-128,6-5 0,2-13-129,3-3 129,0-11 0,0-7 0,-3-6 129,0-4 129,-4-1 0,-4 2 129,0 9 129,-5 0 129,-5 18 0,0 0 0,14-6-129,-14 6-128,10 22-130,-4 4 0,4 3 0,0 3 0,-2-2 0,6 5-517,-9-12-515,18 16-2193,-15-18-1935,-8-21 129,16 16-387,-16-16 0</inkml:trace>
          <inkml:trace contextRef="#ctx0" brushRef="#br0" timeOffset="72931.1714">8599 4159 15093,'-37'-8'5289,"37"8"0,0 0-258,11 4-3741,-11-4-515,42-5-775,-9-5 0,9 0 0,5 1 0,4-3 0,4 7 0,-11-8-388,11 23-2579,-16-10-2193,-8 8 0,-10-3-387,-5 0-129</inkml:trace>
          <inkml:trace contextRef="#ctx0" brushRef="#br0" timeOffset="72696.158">8651 3783 13416,'3'-18'5031,"-3"18"129,0 0-258,0 0-2580,5 26-1677,-3-7-258,7 10-129,1 5-129,1 10-129,4 11-387,-7-3-387,15 17-645,-20-17-2580,13 4-1032,-3-5 0,2-9-387,-3-12-129</inkml:trace>
        </inkml:traceGroup>
        <inkml:traceGroup>
          <inkml:annotationXML>
            <emma:emma xmlns:emma="http://www.w3.org/2003/04/emma" version="1.0">
              <emma:interpretation id="{A6073A95-6920-4E58-AC64-C8AF68990787}" emma:medium="tactile" emma:mode="ink">
                <msink:context xmlns:msink="http://schemas.microsoft.com/ink/2010/main" type="inkWord" rotatedBoundingBox="11273,14850 13312,14836 13317,15602 11278,15616"/>
              </emma:interpretation>
              <emma:one-of disjunction-type="recognition" id="oneOf18">
                <emma:interpretation id="interp86" emma:lang="en-US" emma:confidence="1">
                  <emma:literal>they</emma:literal>
                </emma:interpretation>
                <emma:interpretation id="interp87" emma:lang="en-US" emma:confidence="0">
                  <emma:literal>they.</emma:literal>
                </emma:interpretation>
                <emma:interpretation id="interp88" emma:lang="en-US" emma:confidence="0">
                  <emma:literal>thews</emma:literal>
                </emma:interpretation>
                <emma:interpretation id="interp89" emma:lang="en-US" emma:confidence="0">
                  <emma:literal>theory</emma:literal>
                </emma:interpretation>
                <emma:interpretation id="interp90" emma:lang="en-US" emma:confidence="0">
                  <emma:literal>thews.</emma:literal>
                </emma:interpretation>
              </emma:one-of>
            </emma:emma>
          </inkml:annotationXML>
          <inkml:trace contextRef="#ctx0" brushRef="#br0" timeOffset="74134.2402">9503 4177 11868,'-22'21'5031,"22"-21"-258,0 0 129,0 0-2709,0 16-774,0-16-516,29 0-129,-8 0-258,13 0-128,0 0-388,4 0 0,6 0-259,-7-3-644,15 10-1290,-15-11-2838,-4-2 0,-8-13-258,-4-4-387</inkml:trace>
          <inkml:trace contextRef="#ctx0" brushRef="#br0" timeOffset="73882.2258">9563 3705 14190,'8'-15'5160,"-8"15"-258,0 0 0,0 0-3096,0 0-903,0 0-129,0 13-644,0 7-130,0 2 0,0 12 0,0 10 0,2 11 0,1 10 0,0 11 0,0 3 0,-1-5 0,9 7-775,-11-27-1031,20 5-2838,-14-17-516,4-11 0,-10-31-387</inkml:trace>
          <inkml:trace contextRef="#ctx0" brushRef="#br0" timeOffset="74602.267">9836 3736 15867,'-3'27'5160,"3"-12"0,0 7-645,0-5-3483,7 13-645,2 7 0,9 10-258,0 8-129,3 5-129,1 2 0,-1-1 129,2-1-258,-2-10 129,-1-6 0,-6-12 129,-1-6-129,-5-10 129,-8-16 0,0 0 129,0 0-129,0 0 129,15-21 0,-10-5-129,1-5 129,5-7-129,2-4 129,5 0 0,1-2 0,2 4 1,2 7-130,0 15 0,-5 4 0,-1 14 0,-4 11 0,0 15 0,-5 13 0,0 4 0,0 3 0,1-3 0,-1 1 0,-5-18-1162,13 3-3224,-16-29-903,16 19 258,-16-19-645</inkml:trace>
          <inkml:trace contextRef="#ctx0" brushRef="#br0" timeOffset="74986.289">10536 4266 13545,'20'37'5547,"-20"-37"-516,23 23 0,-23-23-2451,27 0-1547,-27 0-1033,26-23 0,-15 1 0,1-7 0,-4-4 0,-4-4 0,-2 0 0,-2 5 0,-8 2 0,-7 14 0,-6 3 0,-1 13 0,-2 10 0,1 14 0,3 5 0,6 10 0,7 3 0,7 2 0,5 0 0,13-6 0,6-4 0,5-9 0,5-4 0,2-12 0,6-4 0,-10-16-646,20 9-2579,-16-22-1806,-1-2 0,-6-8-387,0-3-129</inkml:trace>
          <inkml:trace contextRef="#ctx0" brushRef="#br0" timeOffset="75526.3199">11078 3915 15093,'0'0'5031,"-16"8"0,16-8-258,0 31-3483,0-31-516,0 36-258,0-12-257,5 10-259,6 0 0,5 3 0,5-1 0,5-4 0,5-3 0,0-10 0,3-7 0,-2-11 0,-1-4-130,-2-20 1,-3-4 129,-5-12 0,-3-3 129,-4 2 1,-6 1-130,-1 7 0,-7 2 0,0 16 0,0 14 0,0 0 0,0 0 0,-8 0 0,6 16 0,2 2 0,0 3 0,3 3 0,7 0 0,1 4 0,4 1 0,1 2 0,-2-1 0,1 3 0,-2 2 0,-7-6 0,-1 7 0,-5-7 0,-6 3 0,-10-7 0,-9-4 0,-5-7 0,-8-6 0,-2-6 0,0-2-130,-9-6-515,14 6-1290,-16-18-2838,13-2-258,0-1-129,8 2-258</inkml:trace>
        </inkml:traceGroup>
        <inkml:traceGroup>
          <inkml:annotationXML>
            <emma:emma xmlns:emma="http://www.w3.org/2003/04/emma" version="1.0">
              <emma:interpretation id="{0FF9C944-E29C-466D-97AD-652AA60F5AF0}" emma:medium="tactile" emma:mode="ink">
                <msink:context xmlns:msink="http://schemas.microsoft.com/ink/2010/main" type="inkWord" rotatedBoundingBox="13788,14760 15696,14746 15701,15480 13793,15493">
                  <msink:destinationLink direction="from" ref="{D302B731-FFD5-4333-92FB-3A2B99231C01}"/>
                </msink:context>
              </emma:interpretation>
              <emma:one-of disjunction-type="recognition" id="oneOf19">
                <emma:interpretation id="interp91" emma:lang="en-US" emma:confidence="1">
                  <emma:literal>have</emma:literal>
                </emma:interpretation>
                <emma:interpretation id="interp92" emma:lang="en-US" emma:confidence="0">
                  <emma:literal>hare</emma:literal>
                </emma:interpretation>
                <emma:interpretation id="interp93" emma:lang="en-US" emma:confidence="0">
                  <emma:literal>brave</emma:literal>
                </emma:interpretation>
                <emma:interpretation id="interp94" emma:lang="en-US" emma:confidence="0">
                  <emma:literal>Have</emma:literal>
                </emma:interpretation>
                <emma:interpretation id="interp95" emma:lang="en-US" emma:confidence="0">
                  <emma:literal>nave</emma:literal>
                </emma:interpretation>
              </emma:one-of>
            </emma:emma>
          </inkml:annotationXML>
          <inkml:trace contextRef="#ctx0" brushRef="#br0" timeOffset="77007.4046">12044 3660 10836,'-20'-28'4515,"20"28"129,-18-18 0,5 4-2322,13 14-903,0 0-387,0 0-258,0 10 0,4 4-387,2 2 258,5 12-516,1 7 258,4 11-128,-1 4-259,1 10 0,0 1 0,-2 2 0,-1-5 0,-1-4 0,-4-7 0,-2-10 0,-1-8 0,-3-11 0,-2-18 0,1 16 0,-1-16-130,0 0 130,0 0 130,0 0-130,0-11 0,0-6 0,0-4 0,2-1 0,1-7 0,4 0 0,1-4 0,1 4 0,3 3 0,1 5 0,1 7 0,2 6 0,1 8 0,2 4 0,-3 13 0,2 8 0,0 6 0,-2 6 0,0 5 0,-3 0 0,-2 0 0,-6-9 0,8 6-775,-13-25-3482,0 1-774,0-15 129,0 0-387,0 0-258</inkml:trace>
          <inkml:trace contextRef="#ctx0" brushRef="#br0" timeOffset="77483.4318">12729 4069 17157,'20'-21'4773,"-17"5"258,-3 16-387,-5-33-3482,5 33-1162,-16-19 0,16 19 0,-33-5 0,16 5 0,-4 8 0,1 12 0,1 4 0,4 5 0,2 3 0,5 1 0,8 2 0,0-6 0,4-1 0,8-10 0,6-7 0,2-8 0,2-3 0,3-8 0,-3-11 0,-1-6 0,-1 1 0,-4 3 0,-7 0 0,1 7 0,-7-3 0,-3 17 0,0 0 0,0 0 0,5 18 0,0 3 0,2 0 0,2 3 0,6 6 0,-1-11 0,7 8 0,-21-27 0,46 26-3742,-30-24-1289,3-2 0,-4-10-387,1-8 129</inkml:trace>
          <inkml:trace contextRef="#ctx0" brushRef="#br0" timeOffset="77800.4499">13053 3993 14835,'0'0'4902,"14"-2"-387,-14 2 258,21 21-3354,-21-21-645,23 39-129,-12-11-387,7 6 0,-2 3-258,-1 0 0,-2-2 0,0-4 0,-2-8-129,2-9 129,-13-14 129,18-3-129,-10-19 0,1-14 0,-1-9 129,1-7 0,-3-3-129,-1-2 0,0 7-129,-5 0-516,8 21-2193,-8 1-1548,0 7-387,0 21-129,-2-21-387</inkml:trace>
          <inkml:trace contextRef="#ctx0" brushRef="#br0" timeOffset="78238.475">13505 4066 13029,'28'30'4515,"-14"-25"-387,7 0 387,5 3-3225,-13-16-258,12 3 0,-14-17-129,7 5-129,-10-10-129,0 6-387,-7-7 0,-1 6-129,-3 1-129,-10 1 0,-3 4 0,-3 8 129,-6 3 1,4 7-130,-3 8 0,6 11 0,2 1 0,6 15 0,4-1 0,6 6 0,5-2 0,11 2 0,2-4 0,6-6 0,2-5 0,5-5 0,3-5 0,1-2 0,-1-4 0,-3-6 0,3 3 0,-15-14-646,15 4-3998,-13-8-516,0-1 258,-6-8-387</inkml:trace>
        </inkml:traceGroup>
        <inkml:traceGroup>
          <inkml:annotationXML>
            <emma:emma xmlns:emma="http://www.w3.org/2003/04/emma" version="1.0">
              <emma:interpretation id="{06C2D617-3325-492D-AFD8-7E17886E28B9}" emma:medium="tactile" emma:mode="ink">
                <msink:context xmlns:msink="http://schemas.microsoft.com/ink/2010/main" type="inkWord" rotatedBoundingBox="16093,14872 17362,14863 17366,15530 16097,15538">
                  <msink:destinationLink direction="to" ref="{9F92F543-DC34-4189-83AF-9DE062FEB45E}"/>
                </msink:context>
              </emma:interpretation>
              <emma:one-of disjunction-type="recognition" id="oneOf20">
                <emma:interpretation id="interp96" emma:lang="en-US" emma:confidence="1">
                  <emma:literal>the</emma:literal>
                </emma:interpretation>
                <emma:interpretation id="interp97" emma:lang="en-US" emma:confidence="0">
                  <emma:literal>thf</emma:literal>
                </emma:interpretation>
                <emma:interpretation id="interp98" emma:lang="en-US" emma:confidence="0">
                  <emma:literal>The</emma:literal>
                </emma:interpretation>
                <emma:interpretation id="interp99" emma:lang="en-US" emma:confidence="0">
                  <emma:literal>fhb</emma:literal>
                </emma:interpretation>
                <emma:interpretation id="interp100" emma:lang="en-US" emma:confidence="0">
                  <emma:literal>thl</emma:literal>
                </emma:interpretation>
              </emma:one-of>
            </emma:emma>
          </inkml:annotationXML>
          <inkml:trace contextRef="#ctx0" brushRef="#br0" timeOffset="78743.5039">14498 3711 12513,'0'49'4644,"0"-18"-258,0 3 129,4 3-1548,8 16-2064,-5 4-516,6 3-387,3 11-1677,0-5-2580,-4-4 0,-1-6-258,-3-9-258</inkml:trace>
          <inkml:trace contextRef="#ctx0" brushRef="#br0" timeOffset="79008.519">14317 4229 13416,'-16'18'5289,"16"-18"-387,13 5 258,6-14-1160,15 9-4000,-5-14 0,15 4 0,0-9 0,1 1 0,-3 2 0,-3 0 0,-4 4 0,-12-12 0,9 16-2968,-20-7-2063,-12 15-258,14-25-129</inkml:trace>
          <inkml:trace contextRef="#ctx0" brushRef="#br0" timeOffset="79530.5489">14676 3799 10836,'-34'11'4128,"15"-3"0,19-8 0,0 18-774,0-18-2580,11 19 0,-11-19 258,28 38-129,-17-19-129,7 15-129,-7-2-129,5 7-258,-4 2-129,-3 2-129,-1 2-129,-1-2 0,-1-3 129,-3-6-129,-1-8 129,1-2 129,-3-9 129,0-15 0,0 0-128,0 0-130,13-15 0,-6-1 0,-2-5 0,4-3 0,-1-2 0,4 6 0,-3-1 0,3 5 0,-1 2 0,-11 14 0,26-15 0,-12 13 0,4 2 0,0 2 0,1 11 0,-1 1 0,0 6 0,-2 1 0,-1 3 0,-9-1 0,1-1 0,-7-22 0,6 34-775,-6-34-3353,0 0-645,-8-1-258,8-14-129,0-11 0</inkml:trace>
          <inkml:trace contextRef="#ctx0" brushRef="#br0" timeOffset="79998.5757">15300 4072 17931,'7'44'4644,"-4"-23"258,-3-21-516,15 21-3482,-15-21-904,19 1 0,-3-1 0,4-6 0,-3-7 0,4-3 0,-3-4 0,3-5 0,-1 2 0,-6-5 0,-1 1 0,-3 3 0,-7 1 0,-3 5 0,0 4 0,0 14 0,-31-7 0,9 9 0,-4 11 0,0 9 0,0 3 0,5 10 0,0 4 0,8 3 0,0 3 0,7 1 0,1-3 0,5-5 0,0-5 0,8-7 0,6-5 0,4-8 0,7-5 0,0-3 0,6-5 0,-2 0 0,0-3 0,-8-12 0,5 11 0,-21-24-1549,11 15-3353,-9-6-258,1 4 0,-7-3-129</inkml:trace>
        </inkml:traceGroup>
        <inkml:traceGroup>
          <inkml:annotationXML>
            <emma:emma xmlns:emma="http://www.w3.org/2003/04/emma" version="1.0">
              <emma:interpretation id="{40608594-2FBD-41E0-9491-11A081FB09AA}" emma:medium="tactile" emma:mode="ink">
                <msink:context xmlns:msink="http://schemas.microsoft.com/ink/2010/main" type="inkWord" rotatedBoundingBox="18041,14837 19519,14827 19524,15511 18046,15521"/>
              </emma:interpretation>
              <emma:one-of disjunction-type="recognition" id="oneOf21">
                <emma:interpretation id="interp101" emma:lang="en-US" emma:confidence="0">
                  <emma:literal>LCD</emma:literal>
                </emma:interpretation>
                <emma:interpretation id="interp102" emma:lang="en-US" emma:confidence="0">
                  <emma:literal>LCD)</emma:literal>
                </emma:interpretation>
                <emma:interpretation id="interp103" emma:lang="en-US" emma:confidence="0">
                  <emma:literal>CCD</emma:literal>
                </emma:interpretation>
                <emma:interpretation id="interp104" emma:lang="en-US" emma:confidence="0">
                  <emma:literal>LED</emma:literal>
                </emma:interpretation>
                <emma:interpretation id="interp105" emma:lang="en-US" emma:confidence="0">
                  <emma:literal>LCF)</emma:literal>
                </emma:interpretation>
              </emma:one-of>
            </emma:emma>
          </inkml:annotationXML>
          <inkml:trace contextRef="#ctx0" brushRef="#br0" timeOffset="80759.6192">16309 3750 14190,'0'0'4644,"-8"13"-129,8-13-129,-9 15-2580,10 4-774,-1-19-387,5 31-129,-3-12-129,3 7-258,-4 5-129,-1 6 129,0 5-258,-6 3 129,-4 6-129,-3 0 129,2 3 0,1-7 0,4-7 0,6-6 0,8-13 129,16-8-129,10-10 0,11-3 129,5-8-258,5-7-129,3 4-387,-11-8-258,7 19-1032,-24-7-2580,0 4-258,-11 0-129,-19 3-258</inkml:trace>
          <inkml:trace contextRef="#ctx0" brushRef="#br0" timeOffset="81214.6452">17031 3826 13545,'0'0'4902,"9"-16"-258,-9 16 0,0 0-2064,-9 0-2064,9 0-129,-21 0-129,21 0 0,-33 15 129,15-4-129,-6 2-129,2 5 130,-3 3-259,3 6 0,1 4 0,4 6 0,6-1 0,6 4 0,5 1 0,4-3 0,8-2 0,10-5 0,5-4 0,5-9 0,6-7 0,-1-11 0,5 2 0,-13-17-1807,19 6-2966,-17-11-258,1 1 0,-6-9-387</inkml:trace>
          <inkml:trace contextRef="#ctx0" brushRef="#br0" timeOffset="81866.6825">17409 3674 17157,'0'0'5160,"0"0"0,0 0-258,24-1-4514,-9-3-388,9 4 0,0 4 0,4 2 0,-1 2 0,-1 5 0,0 2 0,-2 6 0,-3 3 0,0-1 0,-4 6 0,-3 5 0,-1 1 0,-5 7 0,-3 7 0,-5 1 0,-2 2 0,-11 3 0,-6-2 0,-5-8 0,0 4 0,-10-25-259,19 7-3482,-13-18-1290,7-4 0,0-9-387,21 0 0</inkml:trace>
          <inkml:trace contextRef="#ctx0" brushRef="#br0" timeOffset="81523.6629">17472 3726 9675,'-31'31'4644,"18"-17"-258,12 2 0,1 9-2193,0-25-1032,6 34 0,-1-18-258,11 11-258,-4 1-387,1 4-129,-2 4-129,-3 3-129,2 6-258,-9-6-129,6 8-645,-9-17-2709,-1-4-387,1-8-387,2-18-258</inkml:trace>
        </inkml:traceGroup>
        <inkml:traceGroup>
          <inkml:annotationXML>
            <emma:emma xmlns:emma="http://www.w3.org/2003/04/emma" version="1.0">
              <emma:interpretation id="{501210CE-285B-4E6C-B56E-359691C27800}" emma:medium="tactile" emma:mode="ink">
                <msink:context xmlns:msink="http://schemas.microsoft.com/ink/2010/main" type="inkWord" rotatedBoundingBox="19878,14747 21619,14736 21624,15529 19883,15541">
                  <msink:destinationLink direction="from" ref="{9F92F543-DC34-4189-83AF-9DE062FEB45E}"/>
                </msink:context>
              </emma:interpretation>
              <emma:one-of disjunction-type="recognition" id="oneOf22">
                <emma:interpretation id="interp106" emma:lang="en-US" emma:confidence="0">
                  <emma:literal>=35</emma:literal>
                </emma:interpretation>
                <emma:interpretation id="interp107" emma:lang="en-US" emma:confidence="0">
                  <emma:literal>335</emma:literal>
                </emma:interpretation>
                <emma:interpretation id="interp108" emma:lang="en-US" emma:confidence="0">
                  <emma:literal>-.35</emma:literal>
                </emma:interpretation>
                <emma:interpretation id="interp109" emma:lang="en-US" emma:confidence="0">
                  <emma:literal>€35</emma:literal>
                </emma:interpretation>
                <emma:interpretation id="interp110" emma:lang="en-US" emma:confidence="0">
                  <emma:literal>3335</emma:literal>
                </emma:interpretation>
              </emma:one-of>
            </emma:emma>
          </inkml:annotationXML>
          <inkml:trace contextRef="#ctx0" brushRef="#br0" timeOffset="84417.8284">18085 3960 17286,'0'0'5031,"13"17"129,-13-17-387,0 0-4256,0 0-517,23 3 0,-23-3 0,21 5 0,-7-2 0,6 2 0,1-4 0,6-1 0,2 0 0,-1-3 0,4-2 0,-13-16-904,14 12-3869,-19-8-387,1 6 129,-15 11-645</inkml:trace>
          <inkml:trace contextRef="#ctx0" brushRef="#br0" timeOffset="84843.8528">18179 4286 14577,'0'0'5160,"13"0"0,-13 0-129,9-15-3096,14 15-1031,-23 0-904,34-6 0,-15 2 0,6 4 0,-1 0 0,3 5 0,1 3 0,-5-1 0,4 2 0,-9-9 0,13 13-3871,-31-13-1289,27 0 129,-27 0-774,10-14 387</inkml:trace>
          <inkml:trace contextRef="#ctx0" brushRef="#br0" timeOffset="85526.8919">18602 3823 16770,'-16'0'5031,"16"0"129,0 0-387,0 0-3740,5-13-1033,15 8 0,1-3 0,6-5 0,4 2 0,3 0 0,1 1 0,-2 3 0,-4 1 0,-3 1 0,-7 5 0,-19 0 0,19 10 0,-19-10 0,0 29 0,-11-10 0,-2 2 0,-3 7-130,0 1 1,1-2 129,4 1 0,3-9 0,5-1-129,3-18 129,4 21 0,-4-21 0,30 2 0,-9-2 0,1 0 0,6 1 0,-2 7 0,-2 2 0,0 8-129,-6 5 0,-4 9-129,-9 4 129,-3 9-258,-7-2 129,-9 6-129,-12-7 0,-2-2-129,-11-20-774,12-2-2838,-9-12-516,6-6-258,4-19-129</inkml:trace>
          <inkml:trace contextRef="#ctx0" brushRef="#br0" timeOffset="85971.9173">19511 3703 17673,'15'0'5418,"-15"0"-387,-10 17-386,-8-5-4645,-9 6 0,-2 3 0,-5 7 0,0 4 0,5-1 0,6 3 0,8-2 0,11 0 0,4-4 0,11-5 0,12-6 0,7-7 0,7 0 0,2-5 0,3-2 0,-1-3 0,-2 3 0,-5 5 0,-5 4 0,-8 4 0,-7 5 0,-6 5 0,-6 4 0,-4 4 0,-9 0 0,-10-6 0,-3-1 0,-10-14-259,6 8-1160,-25-21-2838,16-1-903,-2-20 0,7-7-387</inkml:trace>
          <inkml:trace contextRef="#ctx0" brushRef="#br0" timeOffset="86240.9327">19440 3826 18318,'5'-14'5547,"-5"14"-129,0 0-1934,16-16-3484,-16 16 0,26-17 0,-7 8 0,6-3 0,4 3 0,3-4 0,2 0 0,-2-3 0,4-2 0,-9-8 0,11 18-1420,-16-13-3740,-2 3-645,-7-5 129,-4 6-516</inkml:trace>
        </inkml:traceGroup>
      </inkml:traceGroup>
    </inkml:traceGroup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0:50:56.329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9F92F543-DC34-4189-83AF-9DE062FEB45E}" emma:medium="tactile" emma:mode="ink">
          <msink:context xmlns:msink="http://schemas.microsoft.com/ink/2010/main" type="inkDrawing" rotatedBoundingBox="16823,13431 20509,14592 20385,14985 16699,13824" semanticType="callout" shapeName="Other">
            <msink:sourceLink direction="to" ref="{06C2D617-3325-492D-AFD8-7E17886E28B9}"/>
            <msink:sourceLink direction="from" ref="{501210CE-285B-4E6C-B56E-359691C27800}"/>
          </msink:context>
        </emma:interpretation>
      </emma:emma>
    </inkml:annotationXML>
    <inkml:trace contextRef="#ctx0" brushRef="#br0">3644 1307 14190,'23'0'4902,"-8"0"0,-15 0-129,0 0-3354,0 0-516,0 0-129,0 0 0,0 0-644,0 0-130,0 0 0,0 0 0,-12 0 0,12 0 0,-21-4 0,7-2 0,-7-4 0,0-3 0,-7-3 0,-6-5 0,-8-2 0,-6-2 0,-11-5 0,-8 0 0,-6-1 0,-10-6 0,-6 4 0,-3-1 0,-5-1 0,-8-2 0,-3-2 0,-5-2 0,-4-1 0,-1 4 0,-5-4 0,0 3 0,-5 2 0,-1 4 0,-3 4 0,1 5 0,1 3 0,6 1 0,2 3 0,11 0 0,7 5 0,15-3 0,13-1 0,12 1 0,9 1 0,9-1 0,6 2 0,4-1 0,4 2 0,1 1 0,4-2 0,-1 2 0,1-4 0,1-1 0,-1 0 0,1-2 0,-3 0 0,1-1 0,2 1 0,2 0 0,3 4 0,2 1 0,2 1 0,3 3 0,14 9 0,-18-13 0,18 13 0,-15-13 0,15 13 0,-14-11 0,14 11 0,-15-10 0,15 10 0,-16-10 0,16 10 0,-14-10 0,14 10 0,0 0 0,0 0 0,0 0 0,0 0 0,-15-9 0,15 9 0,0 0 0,0 0 0,0 0 0,0 0 0,0 0 0,0 0 0,0 0 0,0 0 0,0 0 0,0 0 0,0 0 0,0 0 0,0 0 0,0 0 0,0 0 0,0 0 0,0 0 0,0 0 0,0 0 0,0 0 0,-5 8 0,5-8 0,0 0 0,0 0 0,0 0 0,-3 14 0,3-14 0,0 0 0,-5 15 0,5-15 0,-3 21 0,3-21 0,-10 29 0,5-11 0,0 1 0,2-1 0,0 0 0,0-4 0,3-14 0,-3 21 0,3-21 0,0 0 0,0 0 0,0 0 0,0 0 0,0 0 0,-2-9 0,2-6 0,0-4 0,0-4 0,5-3 0,0 0 0,-1 1 0,1 0 0,2 4 0,-2 5 0,-5 16 0,5-23 0,-5 23 0,0 0 0,0 0 0,0 0 0,0 0 0,0 0 0,0 0 0,17-8 0,-17 8 0,25-1 0,-4-1 0,3 2 0,7 0 0,-1 0 0,3 0 0,1 0 0,0 0 0,-2 0 0,-5 0 0,-2 2 0,-8-1 0,-2-1 0,-15 0 0,18 4 0,-18-4 0,0 17 0,-10-2 0,-8 3 0,-4 4 0,-4 4 0,-7 3 0,-2 5 0,-1-3 0,1 1 0,2-4 0,9-2 0,3-8 0,11 3 0,-4-18-904,20 11-2837,-6-14-1161,0 0-258,15 0 0,-15 0 129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0:51:14.066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D302B731-FFD5-4333-92FB-3A2B99231C01}" emma:medium="tactile" emma:mode="ink">
          <msink:context xmlns:msink="http://schemas.microsoft.com/ink/2010/main" type="inkDrawing" rotatedBoundingBox="9606,12044 15309,9402 15633,10101 9930,12744" semanticType="callout" shapeName="Other">
            <msink:sourceLink direction="from" ref="{0FF9C944-E29C-466D-97AD-652AA60F5AF0}"/>
            <msink:sourceLink direction="to" ref="{2E1C0B5A-AC38-4AEF-B638-F8A93C86676E}"/>
          </msink:context>
        </emma:interpretation>
      </emma:emma>
    </inkml:annotationXML>
    <inkml:trace contextRef="#ctx0" brushRef="#br0">5606 54 4644,'21'0'3225,"-21"-17"-258,0 17-387,12-9-1548,-12 9-774,1-16-129,-1 16-129,0 0 129,0 0 129,0 0 129,-11-12 0,11 12 129,0 0 129,-15 8-129,15-8 129,-11 15 129,11-15-387,-14 16 129,14-16 0,-26 23-129,8-10-129,-3 3 0,-3 0 0,-6 3-129,-2 2 129,-3 2-258,1 3-129,-7 0 129,4 5-258,-3-2 129,1 3-258,0-1 387,2 1-387,3-3 387,-3 2-129,6-4 129,-5 4 0,4-2 0,-2 4 0,2-1 0,-4 5 0,2 2 129,-5 0-129,2 6 129,-3-3 0,-2 8 129,-2-6-129,-1 6 0,-4-6 129,-3 4-129,1-4 129,-9 1-258,0-3 258,-1 0-129,-4 0 129,-1 2-258,-2 1-129,3-3 0,0 8-258,2-6 0,3 9 0,-1-6 0,3 3 0,-2-4 258,0-1 0,-3 0 258,0-4 0,-5 2 258,0-6-129,-5 7 0,-1-8 0,-2 6 0,0-5-129,-2 2-129,1-2 129,4 0-258,-3-3 129,0 0 0,-2-3 129,-4-2 0,-7-2 129,-2 1 129,-2-1-129,-3 3 0,-1 0-258,2-1 0,-2 0-129,6-3 0,2 3-129,-3-6 0,2 0 258,-6-4 0,1 1 258,-1-3 0,4 3-129,6-4 129,4 0-129,9-1-129,8 1 0,11-5 0,3-1-129,9-4 129,2-1 0,4-3 0,2-1 0,2-1 0,1 0 0,2 0 0,3 0 0,0 0 0,4 0 0,-1 0 0,2 0 0,2 4 0,1-4 0,0 3 0,2-2 0,-2 1 0,4 0 0,-1-1 0,15-1-129,-26 4 129,26-4-129,-24 3 129,24-3-129,-21 5 0,21-5 0,-21 6-129,21-6 258,-18 10-129,18-10 129,-14 3-129,14-3 129,0 0 0,-15 0 0,15 0 0,0 0-129,-15-2 129,15 2 0,0 0-129,0 0-129,-14-1 129,14 1 0,0 0-129,0 0 129,0 0-129,0 0 0,0 0-129,16-18-129,-8 3-129,10 3 129,0-8-129,6-1 129,2-3 129,5-5 0,3 1 387,0-7 129,9 4 129,-6-8 129,5 8 129,-6-4 129,4 9-129,-12-3 129,1 11-129,-13 0 129,0 9-129,-16 9-129,0 0 0,0 0-129,0 0-258,0 0 129,-14 4-258,-2 9 0,-5 2 129,-2 4-129,-6 1 0,0 4 129,-5-1-129,1 1 129,0 0 0,0 2-129,-4-2 129,8 4 0,-3-9-258,7 5 0,1-7-258,11 4 129,-1-8-129,9 3 129,5-16-129,-2 24 129,2-24 0,8 23 258,-8-23 129,21 21 0,-6-10 129,-15-11-129,26 21 258,-26-21-129,21 19-129,-21-19 129,14 26-129,-9-10 0,-2 7 0,-1 0 0,-1 6 0,1-3 0,-2 6-129,3-5 0,1 3-258,0-6 129,1-3 0,2-3 129,-7-18-258,13 22 258,-13-22-129,0 0 258,19 15 0,-19-15 0,0 0 0,16 3-129,-16-3 258,0 0-258,0 0 129,0 0-129,0 0 129,0 0-129,0 0 129,0 0 129,0 0-129,0 0 129,15 3-258,-15-3 129,0 0 0,0 0 0,0 0-129,14 0 129,-14 0-129,0 0-129,17-11 516,-17 11-129,0 0 129,11-23-129,-11 23 129,5-29-129,-2 7 0,0-1 0,2-9 0,0-2-129,1-7 0,2 2 0,2-9 0,3 1 0,0-1 0,0-1 0,3 2-129,-1-3 0,-2 6-516,-2-6-1806,8 26-774,-19-21-387,8 25 129,-12-17-129</inkml:trace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0:52:24.730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FE6A3123-7885-4A0D-B849-558254984FC1}" emma:medium="tactile" emma:mode="ink">
          <msink:context xmlns:msink="http://schemas.microsoft.com/ink/2010/main" type="inkDrawing" rotatedBoundingBox="20439,13014 21216,14400 20788,14640 20011,13254" semanticType="callout" shapeName="Other"/>
        </emma:interpretation>
      </emma:emma>
    </inkml:annotationXML>
    <inkml:trace contextRef="#ctx0" brushRef="#br0">956 1384 7740,'0'0'4515,"0"0"129,-16-13-387,11-6-1677,5 19-1032,-15-28-387,15 28-258,-19-32-129,11 18-258,-10-1-129,2 5 0,-9-3 0,3 2-129,-7-3-129,-2-1 129,-3-4-129,0-2 0,-2-9 129,1 0 0,-2-4 0,3 0-129,-3-5 129,3 2 0,-2-2 0,4-1-129,-1-1 130,6 4-259,1-5 0,5 3 0,0 0 0,6-1 0,2 1 0,4 3 0,1 1 0,4 3 0,-2-1 0,3 2 0,-1 2 0,0 2 0,0 1 0,0 0 0,-1 2 0,1 1 0,1 1 0,-2-3 0,4 1 0,1 3 0,0 2 0,-2-1 0,2 6 0,0 14 0,-1-23 0,1 23 0,0 0 0,0-16 0,0 16 0,0 0 0,0 0 0,0 0-130,0 0 130,0 0 0,0 0-129,0 0 129,0 0-129,0 0 129,-10 11 0,10-11-129,-15 24 129,6-7 0,-3 2-129,-2 4 129,-1-1 0,-1-1 0,0 0-129,1 0 258,1-3-129,14-18 0,-21 23-129,21-23 129,0 0 0,0 0 129,0 0-129,0 0 0,0 0 0,0-16 0,5-2 0,6-5 0,3-4 0,1-1 0,-1-3 0,3 1 0,-3 1 0,-1 1 0,0 6 0,-3 1 0,-4 4 0,-6 17 129,12-19-129,-12 19 0,0 0 0,0 0 129,19-8-129,-19 8 0,21 3 0,-5 0 0,4 5 0,2 4 0,2 1 0,-1 3 0,1 3-129,-3 2 129,-1 2-129,-2-2 129,-4 0-129,-3-2 129,-1-1-129,-10-18 129,16 23-129,-16-23 129,0 0-129,0 0 129,0 0-129,0 0 129,-1 14 0,-15-12 0,-7 0 0,-5 2 129,-6 1 0,-3 3-129,-5 2 129,-1 3 0,1 0-129,1 1 0,6 4 0,2-2-129,7 2-129,4-3 0,9 4-129,-2-9-387,15 8-387,0-18-1419,0 0-2193,0 0 0,0 0-129,11 0-387</inkml:trace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0:57:34.53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E4B5246-A585-4D3E-BDCE-39C27AF36D06}" emma:medium="tactile" emma:mode="ink">
          <msink:context xmlns:msink="http://schemas.microsoft.com/ink/2010/main" type="writingRegion" rotatedBoundingBox="12004,3534 12601,3534 12601,4752 12004,4752"/>
        </emma:interpretation>
      </emma:emma>
    </inkml:annotationXML>
    <inkml:traceGroup>
      <inkml:annotationXML>
        <emma:emma xmlns:emma="http://www.w3.org/2003/04/emma" version="1.0">
          <emma:interpretation id="{CA5DF2CB-665B-4EF0-A95E-668D1913EE98}" emma:medium="tactile" emma:mode="ink">
            <msink:context xmlns:msink="http://schemas.microsoft.com/ink/2010/main" type="paragraph" rotatedBoundingBox="12004,3534 12601,3534 12601,4752 12004,475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F78001B-0E0C-4E34-ADE1-97BA701A5049}" emma:medium="tactile" emma:mode="ink">
              <msink:context xmlns:msink="http://schemas.microsoft.com/ink/2010/main" type="line" rotatedBoundingBox="12004,3534 12601,3534 12601,4752 12004,4752"/>
            </emma:interpretation>
          </emma:emma>
        </inkml:annotationXML>
        <inkml:traceGroup>
          <inkml:annotationXML>
            <emma:emma xmlns:emma="http://www.w3.org/2003/04/emma" version="1.0">
              <emma:interpretation id="{AEE21B07-E0B6-4316-88BE-3675AB6D3070}" emma:medium="tactile" emma:mode="ink">
                <msink:context xmlns:msink="http://schemas.microsoft.com/ink/2010/main" type="inkWord" rotatedBoundingBox="12541,3425 13036,4562 12358,4857 11863,3721"/>
              </emma:interpretation>
              <emma:one-of disjunction-type="recognition" id="oneOf0">
                <emma:interpretation id="interp0" emma:lang="en-US" emma:confidence="1">
                  <emma:literal>4</emma:literal>
                </emma:interpretation>
                <emma:interpretation id="interp1" emma:lang="en-US" emma:confidence="0">
                  <emma:literal>Y</emma:literal>
                </emma:interpretation>
                <emma:interpretation id="interp2" emma:lang="en-US" emma:confidence="0">
                  <emma:literal>y</emma:literal>
                </emma:interpretation>
                <emma:interpretation id="interp3" emma:lang="en-US" emma:confidence="0">
                  <emma:literal>L/</emma:literal>
                </emma:interpretation>
                <emma:interpretation id="interp4" emma:lang="en-US" emma:confidence="0">
                  <emma:literal>Ly</emma:literal>
                </emma:interpretation>
              </emma:one-of>
            </emma:emma>
          </inkml:annotationXML>
          <inkml:trace contextRef="#ctx0" brushRef="#br0">97 28 9417,'-19'0'5031,"19"0"-258,0 0-129,0 0-1032,0 0-1419,0 0-903,-2-12-387,2 12-258,0 0-386,0 0-259,2-16 0,-2 16 0,0 0 0,0 0 0,0 0 0,0 0 0,0 0 0,0 0 0,0 0 0,0 0 0,0 0 0,0 0 0,0 0 0,0 0 0,0 0 0,0 0 0,0 0 0,0 0 0,-5 16 0,0-1 0,0 4 0,-3 7 0,0 3 0,0 8 0,-2 1 0,1 4 0,2-4 0,-1 3 0,3-6 0,5-4 0,0-2 0,0-8 0,8-1 0,7-6 0,3-4 0,6-2 0,7-5 0,1-1 0,7-2 0,1 0 0,4-3 0,1-4 0,-1-3 0,-2 1 0,-7-1 0,-2 2 0,-6 2 0,-3-3 0,-6 3 0,-18 6 0,25-8 0,-25 8 0,14-8 0,-14 8 0,16-3-1291,-16 3-3740,10-17-387,-10 17 129,3-22-258</inkml:trace>
          <inkml:trace contextRef="#ctx0" brushRef="#br0" timeOffset="419.024">590-79 17028,'0'0'4773,"0"0"387,0 0-387,-14-13-3740,14 13-1033,0 0 0,-3 13 0,3-13 0,-7 24 0,4-6 0,1 6 0,1 2 0,-1 13 0,0 3 0,2 14 0,0 6 0,0 12 0,0 6 0,0 5 0,-1 6 0,1-5 0,0-2 0,0-10 0,0-6 0,0-13 0,6-5 0,1-14 0,1-4 0,-3-11 0,3 2 0,-8-23 0,8 35-2323,-8-35-2579,0 20-258,0-20 0,0 0-258</inkml:trace>
        </inkml:traceGroup>
      </inkml:traceGroup>
    </inkml:traceGroup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0:57:40.25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177D36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3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4784DDA-7284-4B5C-BCC9-C5B2B6E3A2BD}" emma:medium="tactile" emma:mode="ink">
          <msink:context xmlns:msink="http://schemas.microsoft.com/ink/2010/main" type="writingRegion" rotatedBoundingBox="13327,3058 15736,5097 14850,6143 12441,4105"/>
        </emma:interpretation>
      </emma:emma>
    </inkml:annotationXML>
    <inkml:traceGroup>
      <inkml:annotationXML>
        <emma:emma xmlns:emma="http://www.w3.org/2003/04/emma" version="1.0">
          <emma:interpretation id="{E99E4033-171B-4698-9F89-56940B87B8D6}" emma:medium="tactile" emma:mode="ink">
            <msink:context xmlns:msink="http://schemas.microsoft.com/ink/2010/main" type="paragraph" rotatedBoundingBox="13327,3058 15736,5097 14850,6143 12441,410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EFEE0F5-8C02-4721-B20C-A61824E522F3}" emma:medium="tactile" emma:mode="ink">
              <msink:context xmlns:msink="http://schemas.microsoft.com/ink/2010/main" type="line" rotatedBoundingBox="13327,3058 15736,5097 14850,6143 12441,4105"/>
            </emma:interpretation>
          </emma:emma>
        </inkml:annotationXML>
        <inkml:traceGroup>
          <inkml:annotationXML>
            <emma:emma xmlns:emma="http://www.w3.org/2003/04/emma" version="1.0">
              <emma:interpretation id="{9AA9CDBD-E7D8-4796-92AF-4B5E9F0F44B4}" emma:medium="tactile" emma:mode="ink">
                <msink:context xmlns:msink="http://schemas.microsoft.com/ink/2010/main" type="inkWord" rotatedBoundingBox="13327,3058 15736,5097 14850,6143 12441,4105"/>
              </emma:interpretation>
              <emma:one-of disjunction-type="recognition" id="oneOf0">
                <emma:interpretation id="interp0" emma:lang="en-US" emma:confidence="0">
                  <emma:literal>£8,</emma:literal>
                </emma:interpretation>
                <emma:interpretation id="interp1" emma:lang="en-US" emma:confidence="0">
                  <emma:literal>£8.</emma:literal>
                </emma:interpretation>
                <emma:interpretation id="interp2" emma:lang="en-US" emma:confidence="0">
                  <emma:literal>38.</emma:literal>
                </emma:interpretation>
                <emma:interpretation id="interp3" emma:lang="en-US" emma:confidence="0">
                  <emma:literal>48,</emma:literal>
                </emma:interpretation>
                <emma:interpretation id="interp4" emma:lang="en-US" emma:confidence="0">
                  <emma:literal>08,</emma:literal>
                </emma:interpretation>
              </emma:one-of>
            </emma:emma>
          </inkml:annotationXML>
          <inkml:trace contextRef="#ctx0" brushRef="#br0">912 577 10191,'0'0'4773,"8"-6"-129,-8 6 0,4-15-1290,-4 15-2064,0 0-387,0 0-258,0 0-129,0 0-129,0 0-129,0 0 0,17 0 0,-17 0 0,26 2 0,-3 1-128,4-3-130,14 0 0,6 0 0,11-1 0,7-4 0,11 2 0,3-2 0,3 1 0,2 1 0,2 2 0,-3 1 0,-6 0 0,-9 0 0,-10 0 0,-8 0 0,-14 0 0,-7 0 0,-14 0-646,-1 8-644,-14-8-2064,0 0-1548,-14 0 0,14 0-258,-20 0-129</inkml:trace>
          <inkml:trace contextRef="#ctx0" brushRef="#br1" timeOffset="2140.1224">1659 962 11094,'18'-14'5289,"-18"14"-516,15-21 387,-15 21-1935,0-25-1548,0 25-516,3-21-773,-3 21-388,0-17 0,0 17 0,-10-15 0,10 15 0,-22-5 0,5 5 0,-4 3 0,-3 7 0,-2 1 0,-1 2 0,1 0 0,3 2 0,2-1 0,7-1 0,14-13 0,-15 26 0,15-26 0,5 23 0,10-12 0,4 2 0,5 2 0,5-1 0,4 1 0,2 1 0,4 2 0,-2 3 0,0 3 0,-3 5 0,4 5 0,-6 3 0,2 4 0,-5-1 0,-3 4 0,-5-4 0,-7-1 0,-7-5 0,-7-5 0,-5-5 0,-16-6 0,-11-6 0,-6-8 0,-5-4 0,-4-4 0,2-9 0,-1-7 0,8-2 0,4-6 0,9 4 0,4-4 0,12 4 0,2 0 0,7 1 0,3 2 0,10 0 0,8 0 0,7-5 0,9 4 0,5-4 0,2-2 0,-1-1 0,-2 0 0,-4 0 0,-10 0 0,-12 1 0,-9 4 0,-7 1 0,-15 1 0,-7 6 0,-3-2 0,-1 3 0,2 2 0,3 2 0,6 6 0,-5-9-130,21 14-3740,0 0-1032,0 0-258,-20 3-129,20-3-387</inkml:trace>
          <inkml:trace contextRef="#ctx0" brushRef="#br2" timeOffset="-2160.1236">1152-364 12126,'0'0'5031,"0"0"-258,0 0 129,0 0-2451,0 0-1032,0 0-516,0 0-387,0 0-129,0 0-128,0 0-259,0 0 0,0 0 0,0 0 0,0 0 0,11-9 0,7 5 0,1 1 0,7-2 0,5 0 0,-1-1 0,4 1 0,2 0 0,-4 2 0,1 1 0,-3 2 0,-2 0 0,-6 4 0,-4 2 0,-18-6 0,18 23 0,-18-9 0,-2 2 0,-11 1 0,-3 0 0,-6 1 0,-4 2 0,0-4 0,0 2 0,2-1 0,1-2 0,5-1 0,4-1 0,14-13 0,-13 18 0,13-18 0,0 0 0,14 15 0,3-12 0,4-1 0,1-1 0,4 2 0,0 1 0,2 0 0,-1 1 0,0 3 0,-1-1 0,-1 3 0,-4 1 0,-2 2 0,-1 1 0,-4 1 0,-2 3 0,-4 1 0,-5 2 0,-3 3 0,-8 1 0,-11 1 0,-12 1 0,-11-1 0,-10 1 0,-8-4 0,-6-2 0,0-3 0,1-5 0,5-4 0,8-7 0,14 3 0,-1-15-1033,24 4-3740,15 6-387,-19-23 129,19 23-387</inkml:trace>
          <inkml:trace contextRef="#ctx0" brushRef="#br3" timeOffset="11356.6495">3388 1480 5031,'3'-15'4515,"-3"15"129,15-16-129,-15 16-1677,0 0-516,0 0-387,0-19-645,0 19-516,0 0-129,0 0-258,0 0-258,0 0 129,-16 0-258,16 0 129,0 0 0,0 0 0,-10 11-258,10-11 129,0 0 0,0 16-129,0-16 129,0 0 0,13 0 0,-13 0 0,14-5 129,-14 5-129,13-19 129,-13 19 0,4-16 0,-4 16 0,0 0 0,0 0 0,-17-13-129,17 13 129,-17 0-129,17 0 129,-17 9-129,17-9-129,0 0 129,-6 20 0,6-20 0,0 0-129,5 18 129,-5-18 0,0 0 0,18 8 129,-18-8-129,0 0 0,0 0 129,14-2-129,-14 2 0,0 0 129,0 0-129,0 0 129,0 0-129,-10-14 129,10 14-129,0 0-129,0 0 129,0 0-129,0 0 0,0 0 0,0 0 129,0 0-129,0 0 0,0 0 129,0 0 0,9 0 129,-9 0-129,0 0 0,0 0 0,0 0 129,0 0-129,0 0 0,0 0 0,0 0 129,0 0-129,0 0 0,0 0 0,14 9-129,-14-9 258,0 0-129,19 18 0,-19-18 0,13 19 0,-13-19 129,13 28-129,-8-10 0,-2 3 0,-3 3 129,0 2-129,0 3 0,-4 2 0,-4-1-129,-2 6-387,-6-9-387,11 14-1677,-8-12-2193,0-6 129,6-4-516,7-19 0</inkml:trace>
        </inkml:traceGroup>
      </inkml:traceGroup>
    </inkml:traceGroup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0:58:13.46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E51C74B3-445E-4BB7-8450-FF9641A678CD}" emma:medium="tactile" emma:mode="ink">
          <msink:context xmlns:msink="http://schemas.microsoft.com/ink/2010/main" type="writingRegion" rotatedBoundingBox="21498,3097 22352,5111 21146,5623 20292,3608"/>
        </emma:interpretation>
      </emma:emma>
    </inkml:annotationXML>
    <inkml:traceGroup>
      <inkml:annotationXML>
        <emma:emma xmlns:emma="http://www.w3.org/2003/04/emma" version="1.0">
          <emma:interpretation id="{26757036-EDC2-4840-805E-7901ECBAF6BD}" emma:medium="tactile" emma:mode="ink">
            <msink:context xmlns:msink="http://schemas.microsoft.com/ink/2010/main" type="paragraph" rotatedBoundingBox="21498,3097 22352,5111 21146,5623 20292,360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FA29BE1-5C6C-4271-9D46-709FFCE5E36F}" emma:medium="tactile" emma:mode="ink">
              <msink:context xmlns:msink="http://schemas.microsoft.com/ink/2010/main" type="line" rotatedBoundingBox="21498,3097 22352,5111 21146,5623 20292,3608"/>
            </emma:interpretation>
          </emma:emma>
        </inkml:annotationXML>
        <inkml:traceGroup>
          <inkml:annotationXML>
            <emma:emma xmlns:emma="http://www.w3.org/2003/04/emma" version="1.0">
              <emma:interpretation id="{C9AE88C2-70EB-46FB-946A-EFCA2F7B738E}" emma:medium="tactile" emma:mode="ink">
                <msink:context xmlns:msink="http://schemas.microsoft.com/ink/2010/main" type="inkWord" rotatedBoundingBox="21498,3097 22352,5111 21146,5623 20292,3608"/>
              </emma:interpretation>
              <emma:one-of disjunction-type="recognition" id="oneOf0">
                <emma:interpretation id="interp0" emma:lang="en-US" emma:confidence="0">
                  <emma:literal>¥</emma:literal>
                </emma:interpretation>
                <emma:interpretation id="interp1" emma:lang="en-US" emma:confidence="0">
                  <emma:literal>%</emma:literal>
                </emma:interpretation>
                <emma:interpretation id="interp2" emma:lang="en-US" emma:confidence="0">
                  <emma:literal>☺</emma:literal>
                </emma:interpretation>
                <emma:interpretation id="interp3" emma:lang="en-US" emma:confidence="0">
                  <emma:literal>k</emma:literal>
                </emma:interpretation>
                <emma:interpretation id="interp4" emma:lang="en-US" emma:confidence="0">
                  <emma:literal>K</emma:literal>
                </emma:interpretation>
              </emma:one-of>
            </emma:emma>
          </inkml:annotationXML>
          <inkml:trace contextRef="#ctx0" brushRef="#br0">8563-105 8514,'0'0'4773,"0"0"-387,0 0 0,0 0-1161,-4-11-1161,4 11-903,0 0-129,0 0-258,7-15-129,-7 15-258,0 0-129,0 0 0,0 0-129,0 0 0,14-10-129,-14 10 0,0 0 0,0 0 129,0 0-129,18-1 0,-18 1 0,23-5 0,-9 0 129,6-1-129,1-1 0,1 1 0,3-2-129,4 1 129,0 1-258,2 1 129,-1 2 0,-1 3 129,-3 0 0,-1 0 0,-6 1 129,-4 6-129,-15-7 258,17 19-258,-17-19 258,0 26-129,0-26-129,-8 29 0,-6-13 0,-6 5 0,-2 2 0,-7 3 129,-1 3-129,-2 0 0,3 2 0,2-2 0,2 0 0,7-2 0,6-1 0,5-1 0,7-8 130,2-1-130,14-4 0,6-1 0,8-6 0,5 0 0,9-5 0,6 0 0,5-7 0,0-2 0,-3-1 0,-5-3 0,-2 8-130,-18-16-1547,11 15-2838,-21-1-516,-17 7 129,16-11-516</inkml:trace>
          <inkml:trace contextRef="#ctx0" brushRef="#br0" timeOffset="496.0283">9463-275 12384,'16'-8'5160,"-16"8"-387,0 0 129,2-21-2838,-2 21-774,0 0-387,0 0-258,0 0-129,0 0-386,7 11-130,-7-11 0,3 21 0,0-3 0,0 0 0,2 6 0,0 4 0,3 4 0,0 4 0,0 7 0,2 3 0,0 2 0,-1 1 0,1-1 0,0-3 0,-4-4 0,4-2 0,-10-39-388,8 27-4643,-8-27-258,0 0 0,0 0-387</inkml:trace>
          <inkml:trace contextRef="#ctx0" brushRef="#br1" timeOffset="2663.1523">8585 649 12513,'0'0'4902,"-14"0"-258,14 0 129,0 0-2451,0 0-1161,0 0-516,0 0-258,0 0-129,8-15 129,-8 15-129,27-10 0,-4 5 1,3-1-259,13 3 0,9-2 0,15 2 0,13-1 0,10 3 0,9-2 0,10-1 0,7 3 0,1-3 0,-3 3 0,-5-2 0,-11-4 0,-12 2 0,-12 2 0,-18-2 0,-17 5 0,-35 0 0,17 0-130,-26-5-773,9 5-516,-40 2-2322,19 4-1161,3 1 0,4-5-258,14-2-387</inkml:trace>
          <inkml:trace contextRef="#ctx0" brushRef="#br2" timeOffset="11488.6571">9156 1035 7998,'0'0'4386,"0"0"387,0-19-516,0 2-1419,10 17-774,-10-14-387,9 14-387,-9 0-387,0 0-129,5-15-258,-5 15-258,0 0 0,0 0-129,0 0 0,0 0 129,0 0-129,7 15 1,-7-15-130,3 27 0,-3-9 0,0 5 0,0 3 0,-3 3 0,-4 0 0,1 2 0,-1-5 0,3-4 0,2-2 0,4-6 0,-2-14 0,27 15 0,-3-15 0,9 0 0,4 0 0,6 0 0,3-2 0,-3 2 0,3 0 0,-3 0 0,-1 2 0,-6 1 0,-4 3 0,-9-2 0,-4 2 0,-19-6-259,26 3-1418,-26-3-2451,-5-11-1032,5 11 258,-17-31-516,9 12-258</inkml:trace>
          <inkml:trace contextRef="#ctx0" brushRef="#br2" timeOffset="11892.6802">9623 972 10320,'0'0'5031,"0"0"129,0 0-258,0 0-1419,0 0-1677,0 0-645,0 0-387,0 0-644,0 0-130,0 0 0,0 0 0,0 0 0,-13 16 0,10 0 0,3 7 0,-3 4 0,3 9 0,0 6 0,0 8 0,0 7 0,0 4 0,-2 7 0,1 0 0,-2 0 0,-1-7 0,1-1 0,1-10 0,2-4 0,0-16 0,0 0-130,0-30-2192,7 17-2451,-7-17-387,0 0 129,16 0-645</inkml:trace>
        </inkml:traceGroup>
      </inkml:traceGroup>
    </inkml:traceGroup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0:58:02.42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177D36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fitToCurve" value="1"/>
    </inkml:brush>
    <inkml:brush xml:id="br3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A75139CF-0AA1-4A87-AB1D-048585A4A38B}" emma:medium="tactile" emma:mode="ink">
          <msink:context xmlns:msink="http://schemas.microsoft.com/ink/2010/main" type="writingRegion" rotatedBoundingBox="17015,2707 20155,4505 19282,6029 16142,4231"/>
        </emma:interpretation>
      </emma:emma>
    </inkml:annotationXML>
    <inkml:traceGroup>
      <inkml:annotationXML>
        <emma:emma xmlns:emma="http://www.w3.org/2003/04/emma" version="1.0">
          <emma:interpretation id="{85E2B88D-2B80-4C4D-AC80-915CCC3C5D1C}" emma:medium="tactile" emma:mode="ink">
            <msink:context xmlns:msink="http://schemas.microsoft.com/ink/2010/main" type="paragraph" rotatedBoundingBox="17015,2707 20155,4505 19282,6029 16142,423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CB787C4-3918-4433-8200-9A525DC5567D}" emma:medium="tactile" emma:mode="ink">
              <msink:context xmlns:msink="http://schemas.microsoft.com/ink/2010/main" type="line" rotatedBoundingBox="17015,2707 20155,4505 19282,6029 16142,4231"/>
            </emma:interpretation>
          </emma:emma>
        </inkml:annotationXML>
        <inkml:traceGroup>
          <inkml:annotationXML>
            <emma:emma xmlns:emma="http://www.w3.org/2003/04/emma" version="1.0">
              <emma:interpretation id="{E3C2089F-02C4-415B-8F52-E8BEC352A3B2}" emma:medium="tactile" emma:mode="ink">
                <msink:context xmlns:msink="http://schemas.microsoft.com/ink/2010/main" type="inkWord" rotatedBoundingBox="17015,2707 20155,4505 19282,6029 16142,4231"/>
              </emma:interpretation>
              <emma:one-of disjunction-type="recognition" id="oneOf0">
                <emma:interpretation id="interp0" emma:lang="en-US" emma:confidence="0">
                  <emma:literal>42,</emma:literal>
                </emma:interpretation>
                <emma:interpretation id="interp1" emma:lang="en-US" emma:confidence="0">
                  <emma:literal>42.</emma:literal>
                </emma:interpretation>
                <emma:interpretation id="interp2" emma:lang="en-US" emma:confidence="0">
                  <emma:literal>422,</emma:literal>
                </emma:interpretation>
                <emma:interpretation id="interp3" emma:lang="en-US" emma:confidence="0">
                  <emma:literal>421</emma:literal>
                </emma:interpretation>
                <emma:interpretation id="interp4" emma:lang="en-US" emma:confidence="0">
                  <emma:literal>422.</emma:literal>
                </emma:interpretation>
              </emma:one-of>
            </emma:emma>
          </inkml:annotationXML>
          <inkml:trace contextRef="#ctx0" brushRef="#br0">5618 497 11739,'0'0'4902,"0"0"-129,0 0 0,0-25-2064,0 25-1032,0 0-516,14-1-387,-14 1-515,15-4-259,-15 4 0,23 0 0,-7-1 0,10 1 0,8-2 0,11 1 0,10-4 0,10 1 0,4 0 0,7-1 0,0 0 0,-1 2 0,-11-2 0,-7 3 0,-15-1 0,-10 1 0,-8 2 0,-24 0 0,23-1 0,-23 1 0,0 0 0,0 0 0,19 0-259,-19 0-3740,0 0-1032,0 0-129,0 0-129,-8 14 0</inkml:trace>
          <inkml:trace contextRef="#ctx0" brushRef="#br1" timeOffset="2644.1512">5890 894 7869,'-17'-6'3999,"17"6"0,0 0 0,0 0-1806,0 0-387,-1-18-387,1 18-258,0 0-129,0 0 0,0 0-258,16-16-258,-16 16-129,23-18-129,-6 7 0,9 3 0,0-5 0,3 6 0,2-4 0,3 6 0,-3-3 0,-1 3-129,-2 2 0,-2 3 0,-5 0-129,-3 0 0,-4 5-129,-14-5 129,24 18-258,-24-18 258,21 24 0,-21-24 0,15 27 0,-10-10-129,-5-1 258,0 3-129,-5 2 0,-11 3 0,-4 5 0,-7 4 0,-5 4 0,-2 2 0,0 3-129,1 0 129,4-2 0,7-1 0,4-5 0,10-2 0,8-4 0,1-5 0,15-6 129,7-2-129,5-4 0,4-1 129,5-5 0,7 0 0,-2-4 1,5 1-130,-4 0 0,-1-1 0,-3-1 0,-5 2 0,-1-1 0,-11-1-130,1 2-515,-15-10-1032,13 8-2322,-21 0-903,14-5 0,-14 5-516,5-15-258</inkml:trace>
          <inkml:trace contextRef="#ctx0" brushRef="#br2" timeOffset="-9115.5214">4552-79 7998,'2'-23'3870,"-2"23"258,0 0-387,0-18-1548,0 18-645,0 0-258,0 0-258,0 0 0,0 0-258,0 0 0,0 0-258,0 0 0,0 0-129,0 0 0,0 0-129,0 0 0,0 0 0,0 0 0,0 0 0,0 0 0,0 0 0,0 18-129,3 2 129,-3 1-129,2 8 0,-2 5 1,0 3-130,0 5 0,0 2 0,-4-2 0,1 0 0,2-5 0,1-6 0,0-6 0,8-5 0,-8-20 0,30 19 0,-5-19 0,5 0 0,8-3 0,5-5 0,7-2 0,5 1 0,0-1 0,-1 2 0,-6 3 0,-6 2 0,-6 3 0,-10-2 0,-7 2-130,-19 0-386,20 0-129,-20-8-903,17 8-1677,-17 0-1548,18-18 0,-8 2-258,-2-7-258</inkml:trace>
          <inkml:trace contextRef="#ctx0" brushRef="#br2" timeOffset="-8583.491">5104-188 12513,'1'-19'4902,"1"3"-387,-2 16 129,0 0-2838,0 0-645,0 0-387,0 0-129,0 0-129,0 0 129,0 14-258,0-14-128,0 21-259,0-21 0,0 31 0,0-13 0,0 5 0,0 4 0,0 7 0,0 8 0,0 12 0,0 9 0,0 9 0,0 11 0,-3 3 0,-1 6 0,3-2 0,1-1 0,0-8 0,0-8 0,0-8 0,5-11 0,3-7 0,3-6 0,-1-7 0,-1-4 0,0-2 0,0-4 0,-4-4 0,2-1 0,-7-4 0,0-1-130,0-14-644,0 23-1161,0-23-2193,-15 5-774,15-5-129,0 0-129,0 0-516</inkml:trace>
          <inkml:trace contextRef="#ctx0" brushRef="#br3" timeOffset="-2308.1321">5930-346 9546,'5'-16'4773,"-5"16"-258,1-15-258,-4 1-1806,3 14-645,0 0-387,0 0-387,0 0 0,0 0-258,0 0-258,0 0 0,0 0-386,0 0-130,0 0 0,0 0 0,0 0 0,0 0 0,0 0 0,0 0 0,0 9 0,0-9 0,0 23 0,2-5 0,-1 1 0,-1 7 0,2 3 0,0 5 0,-1 5 0,-1 0 0,2 3 0,1 0 0,0-5 0,4-1 0,-1-6 0,1-5 0,3-8 0,-10-17 0,17 21 0,-17-21 0,15 2 0,-15-12-646,0 10-3611,0 0-903,8-11 129,-8 11-387,0-14-129</inkml:trace>
          <inkml:trace contextRef="#ctx0" brushRef="#br2" timeOffset="5439.3111">7545 1418 10836,'0'0'4773,"0"0"0,0 0-258,10 8-2193,-10-8-645,0 0-645,0 0-258,0 0-258,0-8-258,0 8 0,0 0-129,0 0 0,0 0-129,0 0 129,0-14-129,0 14 0,0 0 129,0 0-129,0 0 0,0 0 0,0 0 0,0 0 0,0 0 0,-8 9-129,8-9 129,-6 17-129,6-17 129,0 0-129,0 17 129,0-17 0,0 0-129,21 0 129,-21 0 0,19-4 129,-19 4-129,0 0 0,15-20 0,-15 20 0,0 0 129,0 0-129,-15-16 0,15 16 0,-16 0 0,16 0 0,0 0-129,0 0 129,-15 0 0,15 0-129,0 0 129,0 0-129,0 0 129,0 0 0,0 0 0,0 0-129,0 0 129,0 0 0,0 0 0,0 0 0,8 8 0,-8-8 0,0 0 0,0 0 0,0 0 0,0 0 0,0 0 129,0 0-129,12 15 0,-12-15 0,8 14 0,-8-14 0,16 21 0,-6-6 0,1 3 0,4 3 129,-3 4-258,-2 5 129,0 3 0,-7 3 0,-3 0 0,-3-1 0,-10 1-258,-8-7-516,8 8-3096,-11-9-1032,-2-9 258,6-1-645</inkml:trace>
        </inkml:traceGroup>
      </inkml:traceGroup>
    </inkml:traceGroup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0:59:05.104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C5B651EC-C465-4F89-850C-4B663F483403}" emma:medium="tactile" emma:mode="ink">
          <msink:context xmlns:msink="http://schemas.microsoft.com/ink/2010/main" type="inkDrawing" rotatedBoundingBox="16450,4981 16705,7164 16007,7246 15751,5063" semanticType="callout" shapeName="Other">
            <msink:sourceLink direction="from" ref="{B5EFD4B2-9BD1-4046-ACB2-29A3C4C084F9}"/>
            <msink:sourceLink direction="to" ref="{7198F03C-B7F5-496F-B893-468B2E0452CC}"/>
          </msink:context>
        </emma:interpretation>
      </emma:emma>
    </inkml:annotationXML>
    <inkml:trace contextRef="#ctx0" brushRef="#br0">514-4 5676,'-6'13'4515,"6"-13"-387,-15 0 0,15 0-1161,0 0-774,0 0-387,0 0-516,0 0-258,0 0-129,0 0-258,0 0-129,-14 6-129,14-6-129,0 0 0,-15 13-129,15-13 129,0 0 0,-22 12 129,22-12-129,-15 14-129,15-14 129,-19 23-129,19-23 130,-25 27-259,11-9 0,-2 2 0,-1 1 0,-2 0 0,3 1 0,-4 1 0,4 1 0,-1-1 0,2-1 0,0 1 0,2 0 0,2-2 0,0 0 0,0-3 0,-1 1 0,3-1 0,-1 0 0,0 1 0,0 0 0,-1-1 0,3 3 0,-2 2 0,1-1 0,0-1 0,1 2 0,-1 0 0,1-2 0,1 0 0,-1-2 0,2 1 0,1-3 0,0 3 0,2 1 0,-1-2 0,3 4 0,-2 0 0,3 1 0,-2 3 0,2 1 0,-2 2 0,2 3 0,0-1 0,0-1 0,0-2 0,0-2 0,0-1 0,0 0 0,2-3 0,0 0 0,4-4 0,-1 2 0,1-2 0,4 1 0,-3-1 0,1 1 0,0-3 0,-2 1 0,1 0 0,-1-4 0,1 3 0,1-1 0,-2 0 0,2 0 0,2 0 0,0 1 0,1 0 0,-1 3 0,1-1 0,0 1 0,-1-3 0,0 1 0,-2 0 0,0-2 0,-2-1 0,1-1 0,-7-14 0,13 28 0,-13-28 0,13 26 0,-13-26 0,16 25 0,-6-10 0,-10-15 0,17 26 0,-17-26 0,18 26 0,-18-26 0,16 22 0,-16-22 0,16 25 0,-6-11 0,1 1 0,-1 1 0,2 3 0,-1-1 0,2 1 0,-2 1 0,2-1 0,-2-3 0,1-1 0,-12-15 0,19 21 0,-19-21 0,15 13 0,-15-13 0,0 0 0,13 15 0,-13-15 0,0 0 0,12 24 0,-12-24-775,15 19-2837,-15-19-1548,7 18 0,-7-18-387,0 0 0</inkml:trace>
    <inkml:trace contextRef="#ctx0" brushRef="#br0" timeOffset="748.0428">97 2071 10320,'-11'-20'4773,"11"20"0,-3-21-387,3 21-1806,0-17-1032,13 15-258,-13-13-387,0 15-387,0 0 0,19-13-129,-19 13-129,18 0 0,-18 0-129,21 10-129,-7-2 130,6 4-130,2-3 0,4 3 0,3-3 0,4 3 0,1-1 0,-2 0 0,0-1 0,-3 1 0,1 2 0,-5-1 0,0 2 0,-3 1 0,-2-2 0,-3-4 0,0 1 0,-17-10 0,24 13 0,-24-13 0,0 0 0,14 0 0,-14 0 0,0-23 0,0-1 0,0-8 0,0-7 0,0-5 0,4-4 0,4-6 0,1 1 0,3 0 0,2 4 0,-2 1 0,2 9 0,-7-6-1162,12 19-2321,-14-5-1548,0 5 0,-4 3-387,1 2 0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0:44:42.449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3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C0DF2B20-2A15-40A6-B86A-278D8945DBC9}" emma:medium="tactile" emma:mode="ink">
          <msink:context xmlns:msink="http://schemas.microsoft.com/ink/2010/main" type="writingRegion" rotatedBoundingBox="14894,6797 23330,6797 23330,10724 14894,10724"/>
        </emma:interpretation>
      </emma:emma>
    </inkml:annotationXML>
    <inkml:traceGroup>
      <inkml:annotationXML>
        <emma:emma xmlns:emma="http://www.w3.org/2003/04/emma" version="1.0">
          <emma:interpretation id="{5AE0B616-6573-4B2B-AB99-114C2956AE1A}" emma:medium="tactile" emma:mode="ink">
            <msink:context xmlns:msink="http://schemas.microsoft.com/ink/2010/main" type="paragraph" rotatedBoundingBox="14894,6797 20561,6797 20561,8605 14894,860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DFA277F-9D7F-4437-B485-47EAC1908BB5}" emma:medium="tactile" emma:mode="ink">
              <msink:context xmlns:msink="http://schemas.microsoft.com/ink/2010/main" type="line" rotatedBoundingBox="14894,6797 20561,6797 20561,8605 14894,8605"/>
            </emma:interpretation>
          </emma:emma>
        </inkml:annotationXML>
        <inkml:traceGroup>
          <inkml:annotationXML>
            <emma:emma xmlns:emma="http://www.w3.org/2003/04/emma" version="1.0">
              <emma:interpretation id="{0553895F-4301-4511-8584-66378138FBDF}" emma:medium="tactile" emma:mode="ink">
                <msink:context xmlns:msink="http://schemas.microsoft.com/ink/2010/main" type="inkWord" rotatedBoundingBox="17688,6797 20561,6797 20561,8605 17688,8605"/>
              </emma:interpretation>
              <emma:one-of disjunction-type="recognition" id="oneOf0">
                <emma:interpretation id="interp0" emma:lang="en-US" emma:confidence="0">
                  <emma:literal>503</emma:literal>
                </emma:interpretation>
                <emma:interpretation id="interp1" emma:lang="en-US" emma:confidence="0">
                  <emma:literal>5-03</emma:literal>
                </emma:interpretation>
                <emma:interpretation id="interp2" emma:lang="en-US" emma:confidence="0">
                  <emma:literal>503.</emma:literal>
                </emma:interpretation>
                <emma:interpretation id="interp3" emma:lang="en-US" emma:confidence="0">
                  <emma:literal>5-03.</emma:literal>
                </emma:interpretation>
                <emma:interpretation id="interp4" emma:lang="en-US" emma:confidence="0">
                  <emma:literal>5.03,</emma:literal>
                </emma:interpretation>
              </emma:one-of>
            </emma:emma>
          </inkml:annotationXML>
          <inkml:trace contextRef="#ctx0" brushRef="#br0">3407 445 10449,'-8'-16'4386,"8"16"0,0 0-387,-13-24-1806,13 24-903,-5-15-387,5 15-129,-7-14-129,7 14-129,0 0 0,-16-15 0,16 15-258,-21-5 129,6 4-129,1 1 129,-6 0 0,4 0-129,-6 1 1,1 6-259,-4-2 0,1 3 0,-4-2 0,4 1 0,-3 1 0,1 2 0,0-2 0,2 3 0,-2-1 0,3 1 0,0 0 0,1 4 0,-6-1 0,2 4 0,-3 2 0,-2 1 0,-1 1 0,0 2 0,-2 5 0,5 1 0,-1 2 0,4 3 0,4 1 0,4 1 0,2 0 0,6 0 0,4 1 0,1-3 0,5-1 0,0-2 0,5 2 0,4-5 0,4 0 0,2-1 0,1-1 0,3 1 0,1-1 0,3-1 0,-1-2 0,4-1 0,0-2 0,8 0 0,2-5 0,4-1 0,4-4 0,3-1 0,3-1 0,0-2 0,4 1 0,-4-3 0,0 1 0,-3-1 0,-3-2 0,1-3 0,-1 0 0,-1-1 0,-1-9 0,0-1 0,-1-6 0,-2 0 0,0-3 0,-4-1 0,-4-3 0,-3 1 0,-3-2 0,-4-3 0,-1-1 0,-4-2 0,-5-1 0,-1-3 0,-3-1 0,-3-3 0,-4 2 0,0-2 0,0 2 0,-4 0 0,-1 0 0,-2 5 0,-1-1 0,0 3 0,-2 2 0,-1 4 0,-2 0 0,-2 3 0,1 1 0,-2-1 0,0 5 0,-1 0 0,1 0 0,-3 3 0,-1-2 0,1 4 0,-2-4 0,0 4 0,0 0 0,-2 0 0,2 1 0,2 0 0,-1 2 0,2-2 0,2 4 0,2-1 0,-1 3 0,-1 0 0,16 4 0,-26-3 0,26 3 0,-23 0 0,23 0 0,-16 0 0,16 0 0,0 0 0,0 0 0,-18 0 0,18 0 0,0 0-2968,-17 10-2192,17-10-129,0 0 0,-20 16-387</inkml:trace>
          <inkml:trace contextRef="#ctx0" brushRef="#br1" timeOffset="10831.6195">4142 1032 9546,'-18'3'4773,"18"-3"-258,0 0-258,0 0-1677,0 0-903,0 0-387,5-15-258,-5 15-387,0 0-258,14-11 0,-14 11-129,0 0-129,0 0 0,0 0-129,0 0 129,21 0 0,-21 0 129,33 3-129,-6-3 129,10 2-129,7-2 1,11-3-130,7-4 0,9 2 0,5-1 0,6 1 0,1-1 0,-2 1 0,-3 2 0,-10 1 0,-10 2 0,-13 0 0,-11 2 0,-14 2 0,-20-4-259,0 0 1,8 25-129,-8-25 0,0 0 0,-8 13-258,8-13-129,0 0-258,0 0-903,0 0-2580,8 8 0,-8-8-387,0 0 129</inkml:trace>
          <inkml:trace contextRef="#ctx0" brushRef="#br2" timeOffset="8055.4607">4570-217 4386,'-17'-3'3999,"17"3"0,0 0 129,0 0-1419,0 0-774,0 0-258,0 0-129,-18-16-387,18 16-387,0 0-129,0 0-129,0 0-258,0 0 0,0 0 0,0 0 129,0 0-129,0 0 129,0 0 0,0 0 0,0 0-129,0 0 0,0 0 0,0 0 0,0 0-129,0 0-129,0 0 129,0 0-129,3-18 129,-3 18 0,15-11-129,-15 11 129,26-15 0,-9 9 0,1-3 0,2 3-129,1 0 0,1 1 0,3 1 0,1 3 129,-1-1-129,0 2 0,-3 0 0,1 0 0,-2 7 0,-5 1 0,2 0 0,-18-8-129,28 26 0,-17-10 0,2 5 0,-5 0 129,2 3-129,-4 0 0,-3 2 0,-3 2 129,-4-3 0,-14 1 0,-8-1 0,-5-1 129,-8-2-129,-1-1 0,-2-1 129,4-2-129,3-6 0,7-2 0,7-2 0,7-3 0,14-5 0,0 0 129,-17 5-129,17-5 0,0 0 129,0 0-129,0 0 0,9 5 129,-9-5-129,21 0 0,-7 1 129,2-1-129,4 2 0,1 0 0,0 1 129,2 2-129,-1 3 0,1 1-129,0 3 129,-1 1 0,4 0 0,2 3 0,-2 0-129,-2 0 129,0-1 0,-3 1 0,-1-3 0,-20-13 0,19 27 0,-19-27 0,0 26-129,0-26 129,-10 24 0,10-24 0,-27 24 0,7-12 0,-1 1 129,-5-2-129,-4-1 129,-9 1-129,-7-4 129,-4 2-258,-5-2 387,0-4-258,0 0 0,7-3 129,2 0-129,9 0 0,8 0 0,8 0 0,5-3-129,16 3 0,0 0-258,-21-13-516,21 13-1806,0 0-2064,0 0 0,9-3-387,-9 3-129</inkml:trace>
          <inkml:trace contextRef="#ctx0" brushRef="#br3" timeOffset="16438.9402">4711 1489 7353,'-26'-7'4386,"9"7"-258,17 0-129,0 0-1548,-20 0-516,20 0-516,0 0-387,0 0-387,0 0 0,0 0-129,0 0 129,0 0-258,-14 0 129,14 0-129,0 0-129,0 0 0,0 0-129,0 0 0,0 0 0,0 0 0,9-3 129,8 2-129,0-4-129,9 2 258,3-4-258,7 2 129,3-3 129,6 2-129,2-2 1,7 1-130,1 1 0,1-1 0,2 1 0,1-1 0,-3 2 0,-5 2 0,-8 2 0,-7-1 0,-9 2 0,-9 0-130,-18 0-386,0 0-645,18 23-903,-18-23-2580,-10 11-258,10-11-258,0 0 129</inkml:trace>
          <inkml:trace contextRef="#ctx0" brushRef="#br2" timeOffset="-12443.7118">388 11 3096,'0'0'3741,"0"0"129,0 0-258,0 0-1161,0 0-387,-7-16-387,7 16-129,0 0-129,0 0-129,0 0-258,0 0-129,0 0-129,0 0-258,0 0 0,0 0-129,0 0 0,0 0 0,0 0 0,0 0-129,0 0 129,0 0-258,0 0 129,0 0 0,0 0-129,0 0 129,0 0-258,0 0 129,0 0 0,0 0 0,0 0 0,0 0 0,-3 16-129,3-16 129,0 30 0,0-9 1,0 2-130,0 5 0,0-1 0,-2 2 0,1 2 0,1-1 0,-4-2 0,3-2 0,-1-5 0,1-2 0,-1-3 0,2-16 0,0 21 0,0-21 0,0 0 0,0 16 0,0-16 0,0 0 0,0 0 0,0 0 0,0 0 0,0 0 0,0 0 0,0 0 0,0 0 0,0 0 0,0 0 0,0 0 0,0 0 0,0 0 0,0 0 0,0 0 0,0 0 0,0 0 0,0 0 0,0 0 0,0 0 0,0 0 0,0 0 0,0 0 0,0 17 0,0-17 0,0 0 0,0 0 0,-3 16 0,3-16 0,0 0 0,0 0 0,0 0 0,0 0 0,0 0 0,0 0 0,0 0 0,0 0 0,0 0 0,0 0 0,0 0 0,0 0 0,0 0 0,0 14 0,0-14 0,0 0 0,0 0 0,0 0 0,0 0 0,0 0 0,0 0 0,0 0 0,0 0 0,0 0 0,0 0 0,0 0 0,0 0 0,0 0 0,0 0 0,0 0 0,1-9 0,-1 9 0,0 0 0,0 0 0,12-20 0,-12 20 0,0 0 0,17-16 0,-17 16 0,23-13 0,-23 13 0,26-10 0,-10 6 0,0 0 0,1 1 0,-1 2 0,2 1 0,-2 0 0,5 1 0,0 6 0,0 2 0,-2 3 0,1-1 0,-1 5 0,-3 2 0,1 1 0,-4 2 0,-2 2 0,-1 1 0,1 2 0,0 5 0,-1-4 0,0 4 0,-4-4 0,1 4 0,-6-4 0,-1 1 0,-3-1 0,-12-2 0,-6 0 0,-8-2 0,-5 0 0,-6-7 0,-7-2 0,-3-9 0,-2-3 0,-5-2 0,4-8 0,-2-7 0,1-1 0,3-2 0,4 1 0,1-1 0,7 3 0,9 2 0,1 0 0,9 5 0,2-6 0,18 14-2452,0 0-2450,0 0-387,0 0 0,0-18-258</inkml:trace>
          <inkml:trace contextRef="#ctx0" brushRef="#br2" timeOffset="-11870.679">462 85 7224,'-19'-8'4773,"4"-5"129,15 13-387,0 0-903,-18-24-1290,18 24-645,0 0-645,0 0-129,-1-16-129,1 16-258,0 0 1,0 0-517,0 0 0,8-7 0,-8 7 0,35-6 0,-7 1 0,8-2 0,7-2 0,9-1 0,6-1 0,2-2 0,2 0 0,-6 0 0,-1 2 0,-6-2 0,-9 6 0,-10-1 0,-8 8 0,-22 0-646,21 5-1934,-21-5-2322,0 0-258,0 0 0,-9 16-258</inkml:trace>
          <inkml:trace contextRef="#ctx0" brushRef="#br1" timeOffset="-9688.5542">-148 1284 13545,'-37'-8'5289,"20"3"-387,17 5-129,-34-8-2709,34 8-774,0 0-645,0 0-386,0 0-259,0 0 0,0 0 0,-1 9 0,1-9 0,21 9 0,3-8 0,8 2 0,11-3 0,12 0 0,8 0 0,13-4 0,11-6 0,15 0 0,18-3 0,13-1 0,11-2 0,5 1 0,3 0 0,2 3 0,-7-1 0,-8 5 0,-19 3 0,-21 3 0,-22 2 0,-15 0 0,-17 2 0,-19 3 0,-11 3 0,-15-8 0,0 0 0,0 0 0,-13 16 0,13-16 0,0 0-904,-31 0-3095,31 0-1032,-18 0 0,18 0-258,-26-5-258</inkml:trace>
        </inkml:traceGroup>
      </inkml:traceGroup>
    </inkml:traceGroup>
    <inkml:traceGroup>
      <inkml:annotationXML>
        <emma:emma xmlns:emma="http://www.w3.org/2003/04/emma" version="1.0">
          <emma:interpretation id="{8DE7CFC3-DC48-4FCA-AB79-703F7E948341}" emma:medium="tactile" emma:mode="ink">
            <msink:context xmlns:msink="http://schemas.microsoft.com/ink/2010/main" type="paragraph" rotatedBoundingBox="15462,8616 23330,8616 23330,10724 15462,1072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32BF553-63AD-4D20-B833-34184C93EFE1}" emma:medium="tactile" emma:mode="ink">
              <msink:context xmlns:msink="http://schemas.microsoft.com/ink/2010/main" type="line" rotatedBoundingBox="15462,8616 23330,8616 23330,10724 15462,10724"/>
            </emma:interpretation>
          </emma:emma>
        </inkml:annotationXML>
        <inkml:traceGroup>
          <inkml:annotationXML>
            <emma:emma xmlns:emma="http://www.w3.org/2003/04/emma" version="1.0">
              <emma:interpretation id="{F784F4C9-8F64-4982-8876-1778220187D5}" emma:medium="tactile" emma:mode="ink">
                <msink:context xmlns:msink="http://schemas.microsoft.com/ink/2010/main" type="inkWord" rotatedBoundingBox="15462,8839 16265,8839 16265,9781 15462,9781"/>
              </emma:interpretation>
              <emma:one-of disjunction-type="recognition" id="oneOf1">
                <emma:interpretation id="interp5" emma:lang="en-US" emma:confidence="1">
                  <emma:literal>7</emma:literal>
                </emma:interpretation>
                <emma:interpretation id="interp6" emma:lang="en-US" emma:confidence="0">
                  <emma:literal>&gt;</emma:literal>
                </emma:interpretation>
                <emma:interpretation id="interp7" emma:lang="en-US" emma:confidence="0">
                  <emma:literal>Y</emma:literal>
                </emma:interpretation>
                <emma:interpretation id="interp8" emma:lang="en-US" emma:confidence="0">
                  <emma:literal>1</emma:literal>
                </emma:interpretation>
                <emma:interpretation id="interp9" emma:lang="en-US" emma:confidence="0">
                  <emma:literal>]</emma:literal>
                </emma:interpretation>
              </emma:one-of>
            </emma:emma>
          </inkml:annotationXML>
          <inkml:trace contextRef="#ctx0" brushRef="#br3" timeOffset="-4200.2403">346 1773 11610,'0'0'4773,"-15"0"-129,15 0-129,0 0-2322,0 0-903,0 0-258,0 0-387,0 0 0,0 0-129,0 0 0,0 0-128,0 0-388,0 0 0,0 0 0,0 0 0,0 0 0,0 0 0,0 0 0,0 0 0,0 0 0,0 0 0,0 0 0,0 0 0,0 0 0,0 0 0,10-5 0,-10 5 0,24-4 0,-1 2 0,4-3 0,9 2 0,7-4 0,6 1 0,9 1 0,4-1 0,3 1 0,-1 3 0,3 2 0,-7 0 0,-5 0 0,-7 0 0,-9 0 0,-8 3 0,-10 1 0,-7-3 0,-14-1 0,0 0 0,0 0 0,7 18 0,-7-18 0,-7 15 0,7-15 0,-17 19 0,17-19 0,-25 27 0,12-7 0,-1 2 0,-4 8 0,-1 8 0,-4 9 0,-3 8 0,-2 6 0,-2 6 0,1 2 0,1 2 0,1-1 0,2-2 0,4-9 0,8-4 0,0-11 0,8-10 0,-3-7 0,7-9 0,1-18 0,0 0 0,0 0 0,0 0-259,0-16-1160,11 16-2064,-11 0-1548,5-23-129,-5 23-129,0-14-516</inkml:trace>
        </inkml:traceGroup>
        <inkml:traceGroup>
          <inkml:annotationXML>
            <emma:emma xmlns:emma="http://www.w3.org/2003/04/emma" version="1.0">
              <emma:interpretation id="{164F0B21-C5A5-4B37-8828-1DB1D70DEBAD}" emma:medium="tactile" emma:mode="ink">
                <msink:context xmlns:msink="http://schemas.microsoft.com/ink/2010/main" type="inkWord" rotatedBoundingBox="22060,10659 22208,8684 23391,8772 23243,10747"/>
              </emma:interpretation>
              <emma:one-of disjunction-type="recognition" id="oneOf2">
                <emma:interpretation id="interp10" emma:lang="en-US" emma:confidence="1">
                  <emma:literal>5x7</emma:literal>
                </emma:interpretation>
                <emma:interpretation id="interp11" emma:lang="en-US" emma:confidence="0">
                  <emma:literal>5x7,</emma:literal>
                </emma:interpretation>
                <emma:interpretation id="interp12" emma:lang="en-US" emma:confidence="0">
                  <emma:literal>5+7</emma:literal>
                </emma:interpretation>
                <emma:interpretation id="interp13" emma:lang="en-US" emma:confidence="0">
                  <emma:literal>3+7</emma:literal>
                </emma:interpretation>
                <emma:interpretation id="interp14" emma:lang="en-US" emma:confidence="0">
                  <emma:literal>5+7,</emma:literal>
                </emma:interpretation>
              </emma:one-of>
            </emma:emma>
          </inkml:annotationXML>
          <inkml:trace contextRef="#ctx0" brushRef="#br3" timeOffset="15663.8959">4648 1500 10836,'0'0'4515,"15"0"258,-15 0-258,0 0-2064,0 0-774,0 0-387,0 0-258,0 0-258,0 0-129,0 0-386,0 0-259,0 0 0,-10 0 0,10 0 0,-27 2 0,10 3 0,-2 3 0,-4-2 0,1 4 0,1-2 0,3-2 0,2 4 0,16-10 0,-20 16 0,20-16 0,-5 15 0,5-15 0,8 11 0,7-4 0,1-4 0,4 3 0,2 1 0,4 1 0,2 2 0,1 1 0,2 2 0,3 3 0,-2 3 0,2 6 0,2 0 0,-4 5 0,-3 0 0,-3 4 0,-3 0 0,-7 0 0,-3 2 0,-4-4 0,-2 0 0,-4-1 0,-1-4 0,-2-1 0,-2 0 0,-6-2 0,-7-1 0,-6-4 0,-8-1 0,-8-2 0,-7-5 0,-4-4 0,-6-2 0,-2-4 0,-3-1 0,3-1 0,2-7 0,6-4 0,6 4 0,3-9-517,16 15-1160,-9-14-2580,17 3-774,7-2 129,5-1-387,3 2-387</inkml:trace>
        </inkml:traceGroup>
      </inkml:traceGroup>
    </inkml:traceGroup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0:59:26.533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490FB0B9-A56D-48CF-8E79-E47D991E7EF9}" emma:medium="tactile" emma:mode="ink">
          <msink:context xmlns:msink="http://schemas.microsoft.com/ink/2010/main" type="writingRegion" rotatedBoundingBox="12744,6366 14117,6273 14157,6868 12784,6960">
            <msink:destinationLink direction="with" ref="{7198F03C-B7F5-496F-B893-468B2E0452CC}"/>
          </msink:context>
        </emma:interpretation>
      </emma:emma>
    </inkml:annotationXML>
    <inkml:traceGroup>
      <inkml:annotationXML>
        <emma:emma xmlns:emma="http://www.w3.org/2003/04/emma" version="1.0">
          <emma:interpretation id="{25C4F4B5-A967-4789-AD7A-ABF83573C518}" emma:medium="tactile" emma:mode="ink">
            <msink:context xmlns:msink="http://schemas.microsoft.com/ink/2010/main" type="paragraph" rotatedBoundingBox="12744,6366 14117,6273 14157,6868 12784,696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6A4EAD9-7287-493D-86AE-CD8891816C9D}" emma:medium="tactile" emma:mode="ink">
              <msink:context xmlns:msink="http://schemas.microsoft.com/ink/2010/main" type="line" rotatedBoundingBox="12744,6366 14117,6273 14157,6868 12784,6960"/>
            </emma:interpretation>
          </emma:emma>
        </inkml:annotationXML>
        <inkml:traceGroup>
          <inkml:annotationXML>
            <emma:emma xmlns:emma="http://www.w3.org/2003/04/emma" version="1.0">
              <emma:interpretation id="{B5EFD4B2-9BD1-4046-ACB2-29A3C4C084F9}" emma:medium="tactile" emma:mode="ink">
                <msink:context xmlns:msink="http://schemas.microsoft.com/ink/2010/main" type="inkWord" rotatedBoundingBox="12744,6366 14117,6273 14157,6868 12784,6960">
                  <msink:destinationLink direction="from" ref="{C5B651EC-C465-4F89-850C-4B663F483403}"/>
                  <msink:destinationLink direction="to" ref="{C7F31741-2959-4AC3-98D9-19947C9097D2}"/>
                  <msink:destinationLink direction="from" ref="{C7F31741-2959-4AC3-98D9-19947C9097D2}"/>
                </msink:context>
              </emma:interpretation>
              <emma:one-of disjunction-type="recognition" id="oneOf0">
                <emma:interpretation id="interp0" emma:lang="en-US" emma:confidence="1">
                  <emma:literal>35</emma:literal>
                </emma:interpretation>
                <emma:interpretation id="interp1" emma:lang="en-US" emma:confidence="1">
                  <emma:literal>3 5</emma:literal>
                </emma:interpretation>
                <emma:interpretation id="interp2" emma:lang="en-US" emma:confidence="0">
                  <emma:literal>] 5</emma:literal>
                </emma:interpretation>
                <emma:interpretation id="interp3" emma:lang="en-US" emma:confidence="0">
                  <emma:literal>T 5</emma:literal>
                </emma:interpretation>
                <emma:interpretation id="interp4" emma:lang="en-US" emma:confidence="0">
                  <emma:literal>Z 5</emma:literal>
                </emma:interpretation>
              </emma:one-of>
            </emma:emma>
          </inkml:annotationXML>
          <inkml:trace contextRef="#ctx0" brushRef="#br0">1490 1711 12126,'0'0'5160,"0"0"-516,9-12 258,-9 12-2967,0 0-645,2-19-387,-2 19-129,16-8-387,-16 8 0,23-10-128,-7 5-259,-1-1 0,6 1 0,1-3 0,4 1 0,2 1 0,2-1 0,1 1 0,1 0 0,1 1 0,-3 0 0,0 3 0,-3 2 0,-4 0 0,-2 0 0,-3 3 0,-18-3 0,22 20 0,-20-6 0,-2 3 0,-7-1 0,-6 3 0,-6 1 0,0 1 0,-6 0 0,3-2 0,1-3 0,1 0 0,20-16 0,-21 23 0,21-23 0,0 0 0,-1 18 0,1-18 0,9 3 0,-9-3 0,25 5 0,-8-2 0,1 0 0,0 2 0,0 2 0,1 4 0,-1 0 0,-2 4 0,-3-1 0,-3 7 0,-4 0 0,-4 2 0,-2 0 0,-2-1 0,-9 3 0,-5-1 0,-5 0 0,-5-1 0,-5-1 0,-4-2 0,-4-4 0,-2-5 0,1-4 0,-2-7 0,3 0 0,5-7 0,0-10 0,11 2 0,-7-16-1678,28 17-2450,-9-7-1032,8 1 0,1 2-258,2-1-516</inkml:trace>
          <inkml:trace contextRef="#ctx0" brushRef="#br0" timeOffset="675.0387">2284 1720 11223,'21'-11'5289,"-7"9"-645,-14 2 258,0 0-2193,25-6-1290,-25 6-645,0 0-258,0 0-129,0 0 0,-20 10-129,6-1-258,-4 1 259,-2 3-259,1 0 0,3 0 0,3 1 0,13-14 0,-15 21 0,15-21 0,2 15 0,-2-15 0,27 11 0,-7-6 0,4-3 0,5 1 0,4-1 0,-1 1 0,2 2 0,-2 1 0,-3 2 0,-1 2 0,-6 3 0,-2 3 0,-4 2 0,-3 3 0,-5 2 0,-3-2 0,-5 1 0,-2 1 0,-11-2 0,-4 1 0,-6-2 0,-3-4 0,-3-1 0,0-2 0,0-4 0,-2-4 0,4 0 0,-6-7-130,12 4-1676,-18-4-2967,10-7-387,2-6 0,-1-3-387</inkml:trace>
          <inkml:trace contextRef="#ctx0" brushRef="#br0" timeOffset="1080.0618">2310 1673 12384,'8'7'5031,"-8"-7"-129,14 3 0,11 7-2451,-25-10-903,35-3-516,-11-7-515,14 3-517,-1-4 0,10 1 0,-4-1 0,4 1 0,0 1 0,-3 1 0,-2 4 0,-15-2 0,10 9-2710,-22-3-2450,0 2 0,-15-2-387,0 0-129</inkml:trace>
        </inkml:traceGroup>
      </inkml:traceGroup>
    </inkml:traceGroup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0:58:58.237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C7F31741-2959-4AC3-98D9-19947C9097D2}" emma:medium="tactile" emma:mode="ink">
          <msink:context xmlns:msink="http://schemas.microsoft.com/ink/2010/main" type="inkDrawing" rotatedBoundingBox="11261,6938 11273,4742 12028,4746 12017,6942" semanticType="callout" shapeName="Other">
            <msink:sourceLink direction="to" ref="{B5EFD4B2-9BD1-4046-ACB2-29A3C4C084F9}"/>
            <msink:sourceLink direction="from" ref="{B5EFD4B2-9BD1-4046-ACB2-29A3C4C084F9}"/>
          </msink:context>
        </emma:interpretation>
      </emma:emma>
    </inkml:annotationXML>
    <inkml:trace contextRef="#ctx0" brushRef="#br0">473 34 7482,'11'-12'4644,"-11"12"-129,21-8-258,-21 8-1290,0 0-903,0 0-774,0-16-258,0 16-258,0 0-129,0 0 0,0 0-258,0 0 0,0 0 0,0 0-129,0 0 0,0 0 0,0 0-129,0 0 129,0 0-128,0 0-130,-18 13 0,18-13 0,-24 24 0,9-8 0,-1-1 0,0 3 0,0 0 0,1-1 0,1 1 0,1 5 0,-2-5 0,2 3 0,0-4 0,2 4 0,-2-4 0,0 4 0,-1-4 0,1 3 0,-2-1 0,2-1 0,2 1 0,-4 1 0,2-1 0,2 1 0,0-1 0,-1 2 0,1-2 0,1 1 0,-1-2 0,3 1 0,-2 0 0,2 1 0,-1 1 0,0 0 0,0-2 0,1 2 0,0 0 0,1 2 0,1 0 0,-1-1 0,2-1 0,0 0 0,1 2 0,0-2 0,0 3 0,2-3 0,0 4 0,1 0 0,-1 1 0,0 3 0,2-1 0,0 1 0,0 2 0,0 1 0,0-1 0,4 0 0,-1-2 0,2-2 0,0 1 0,1-3 0,1 1 0,1-1 0,0-3 0,0 3 0,3-1 0,-1-2 0,0 3 0,-1-1 0,-1 0 0,2 0 0,0 1 0,-2-3 0,0-1 0,2 0 0,-1-1 0,1-1 0,0 2 0,-2-3 0,3 0 0,-1 1 0,1-3 0,0 4 0,1-2 0,2-1 0,1 1 0,1 2 0,0-4 0,2 1 0,0 1 0,1 0 0,-1 0 0,0 0 0,0-1 0,-4 0 0,1-1 0,-2-2 0,-13-14 0,21 25 0,-21-25 0,14 17 0,-14-17 0,0 0 0,18 15 0,-18-15 0,0 0 0,0 0 0,23 21-904,-23-21-2192,0 0-2064,0 0 0,-12 6-258,12-6 129</inkml:trace>
    <inkml:trace contextRef="#ctx0" brushRef="#br0" timeOffset="751.043">130 2091 12384,'-7'-15'4902,"7"15"-258,0 0-258,0 0-2322,0-14-774,0 14-387,0 0-387,0 0-129,0 0-129,0 0 0,0 0-129,0 0 129,0 0 0,15 9-128,-15-9-130,16 8 0,-16-8 0,24 12 0,-24-12 0,31 9 0,-12-1 0,2 1 0,4-1 0,1 1 0,3 1 0,0 0 0,0-2 0,-3 0 0,-2-2 0,-3 1 0,-5-1 0,-16-6 0,20 5 0,-20-5 0,0 0 0,0 0 0,0 0 0,0 0 0,9-18 0,-9 18 0,5-30 0,0 7 0,3 0 0,2-3 0,4-1 0,1-2 0,1 0 0,4-2 0,1 0 0,0 1 0,-2 0 0,-1 1 0,-2 4 0,-3 0 0,0 6 0,-7-2 0,-6 21-259,10-29-2579,-10 29-2193,11-18-129,-11 18 0,8-16-387</inkml:trace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0:59:29.85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198F03C-B7F5-496F-B893-468B2E0452CC}" emma:medium="tactile" emma:mode="ink">
          <msink:context xmlns:msink="http://schemas.microsoft.com/ink/2010/main" type="inkDrawing" rotatedBoundingBox="12635,7255 14269,7205 14270,7232 12635,7283" semanticType="underline" shapeName="Other">
            <msink:sourceLink direction="with" ref="{490FB0B9-A56D-48CF-8E79-E47D991E7EF9}"/>
            <msink:destinationLink direction="to" ref="{C5B651EC-C465-4F89-850C-4B663F483403}"/>
          </msink:context>
        </emma:interpretation>
      </emma:emma>
    </inkml:annotationXML>
    <inkml:trace contextRef="#ctx0" brushRef="#br0">86 56 9159,'-21'0'5031,"21"0"-258,-31-5 0,17-7-903,14 12-2322,-21 0-645,21 0 0,0 0-129,0 0-129,0 0-257,0 0-388,0 0 0,14 7 0,7-4 0,15 0 0,8-1 0,14 0 0,11-2 0,16 0 0,10-4 0,13 1 0,7-2 0,11-1 0,7-1 0,-1 1 0,-2-1 0,-11 4 0,-12-2 0,-16 1 0,-17 0 0,-25 3 0,-20 1 0,-29 0 0,0 0 0,0 0 0,0 0 0,-23 6 0,23-6 0,-26 0-1291,26 0-3095,0 0-1032,0 0 387,0 0-516,0 0-258</inkml:trace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0:59:32.242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130F525F-3FD0-4E11-8FE1-6C70485A09D7}" emma:medium="tactile" emma:mode="ink">
          <msink:context xmlns:msink="http://schemas.microsoft.com/ink/2010/main" type="writingRegion" rotatedBoundingBox="13277,7507 13883,7507 13883,8333 13277,8333"/>
        </emma:interpretation>
      </emma:emma>
    </inkml:annotationXML>
    <inkml:traceGroup>
      <inkml:annotationXML>
        <emma:emma xmlns:emma="http://www.w3.org/2003/04/emma" version="1.0">
          <emma:interpretation id="{E59ED613-B614-43FE-8D9D-FB841267D4AE}" emma:medium="tactile" emma:mode="ink">
            <msink:context xmlns:msink="http://schemas.microsoft.com/ink/2010/main" type="paragraph" rotatedBoundingBox="13277,7507 13883,7507 13883,8333 13277,833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A831FA8-1E2C-4F71-AF1D-5E5042FB3643}" emma:medium="tactile" emma:mode="ink">
              <msink:context xmlns:msink="http://schemas.microsoft.com/ink/2010/main" type="line" rotatedBoundingBox="13277,7507 13883,7507 13883,8333 13277,8333"/>
            </emma:interpretation>
          </emma:emma>
        </inkml:annotationXML>
        <inkml:traceGroup>
          <inkml:annotationXML>
            <emma:emma xmlns:emma="http://www.w3.org/2003/04/emma" version="1.0">
              <emma:interpretation id="{84D58F09-CD8A-4F26-A434-82CD9D98546D}" emma:medium="tactile" emma:mode="ink">
                <msink:context xmlns:msink="http://schemas.microsoft.com/ink/2010/main" type="inkWord" rotatedBoundingBox="13277,7507 13883,7507 13883,8333 13277,8333"/>
              </emma:interpretation>
              <emma:one-of disjunction-type="recognition" id="oneOf0">
                <emma:interpretation id="interp0" emma:lang="en-US" emma:confidence="1">
                  <emma:literal>8</emma:literal>
                </emma:interpretation>
                <emma:interpretation id="interp1" emma:lang="en-US" emma:confidence="0">
                  <emma:literal>q</emma:literal>
                </emma:interpretation>
                <emma:interpretation id="interp2" emma:lang="en-US" emma:confidence="0">
                  <emma:literal>•</emma:literal>
                </emma:interpretation>
                <emma:interpretation id="interp3" emma:lang="en-US" emma:confidence="0">
                  <emma:literal>go</emma:literal>
                </emma:interpretation>
                <emma:interpretation id="interp4" emma:lang="en-US" emma:confidence="0">
                  <emma:literal>so</emma:literal>
                </emma:interpretation>
              </emma:one-of>
            </emma:emma>
          </inkml:annotationXML>
          <inkml:trace contextRef="#ctx0" brushRef="#br0">305 177 10965,'15'-8'5160,"-6"-7"-516,-9 15 387,0 0-2709,0-27-645,0 27-774,0-18-129,0 18-258,-1-16-129,1 16 1,-20-7-388,4 7 0,-6 0 0,-4 2 0,-7 6 0,1 2 0,-3 4 0,1 2 0,1 2 0,6 2 0,6-3 0,5 1 0,7 0 0,8 0 0,1-2 0,11-1 0,9-1 0,4-3 0,5 1 0,3 1 0,2 0 0,3 3 0,-1 3 0,1 4 0,-1 6 0,-4 2 0,0 6 0,-4 0 0,-2 3 0,-5 1-130,-3-1 1,-7-2 0,-5-3 0,-6-6 129,-1-5-129,-15-3 129,-5-6-129,-5-9 129,-3-6 0,0 0 0,-2-16 0,5-5 0,5-6 129,6-6-129,7-2 0,8-4 0,2-1 129,12-2-129,7-4 0,4 4 0,4 0 0,2 0 0,2 2 0,0 3 0,1 1 0,-3 2-129,-1 5 258,-2 1-258,-6 4 129,-5 3 0,-8 2 129,-9 3-129,-3-2 129,-15 3-129,-8 1 0,-3-1 129,-3 2-258,0 2 129,2 1-129,5-1-129,7 9-387,-2-6-387,20 8-1548,-13 10-2322,13-10 0,-14 19-387,14-19 129</inkml:trace>
        </inkml:traceGroup>
      </inkml:traceGroup>
    </inkml:traceGroup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1:00:00.90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F71310EC-56E9-4F98-810A-53031BC65F69}" emma:medium="tactile" emma:mode="ink">
          <msink:context xmlns:msink="http://schemas.microsoft.com/ink/2010/main" type="writingRegion" rotatedBoundingBox="18209,6140 18502,8204 17045,8410 16752,6346"/>
        </emma:interpretation>
      </emma:emma>
    </inkml:annotationXML>
    <inkml:traceGroup>
      <inkml:annotationXML>
        <emma:emma xmlns:emma="http://www.w3.org/2003/04/emma" version="1.0">
          <emma:interpretation id="{B18ABA31-D47B-48A5-ADBD-039B55E4A85A}" emma:medium="tactile" emma:mode="ink">
            <msink:context xmlns:msink="http://schemas.microsoft.com/ink/2010/main" type="paragraph" rotatedBoundingBox="18209,6140 18502,8204 17045,8410 16752,634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5C06B53-B128-4AFE-8DC0-3CB17D728CFE}" emma:medium="tactile" emma:mode="ink">
              <msink:context xmlns:msink="http://schemas.microsoft.com/ink/2010/main" type="line" rotatedBoundingBox="18209,6140 18502,8204 17045,8410 16752,6346"/>
            </emma:interpretation>
          </emma:emma>
        </inkml:annotationXML>
        <inkml:traceGroup>
          <inkml:annotationXML>
            <emma:emma xmlns:emma="http://www.w3.org/2003/04/emma" version="1.0">
              <emma:interpretation id="{98F23327-2A29-4EB3-81AE-8AB07BB7D624}" emma:medium="tactile" emma:mode="ink">
                <msink:context xmlns:msink="http://schemas.microsoft.com/ink/2010/main" type="inkWord" rotatedBoundingBox="18209,6140 18502,8204 17045,8410 16752,6346"/>
              </emma:interpretation>
              <emma:one-of disjunction-type="recognition" id="oneOf0">
                <emma:interpretation id="interp0" emma:lang="en-US" emma:confidence="0">
                  <emma:literal>€</emma:literal>
                </emma:interpretation>
                <emma:interpretation id="interp1" emma:lang="en-US" emma:confidence="0">
                  <emma:literal>%</emma:literal>
                </emma:interpretation>
                <emma:interpretation id="interp2" emma:lang="en-US" emma:confidence="0">
                  <emma:literal>£</emma:literal>
                </emma:interpretation>
                <emma:interpretation id="interp3" emma:lang="en-US" emma:confidence="0">
                  <emma:literal>g</emma:literal>
                </emma:interpretation>
                <emma:interpretation id="interp4" emma:lang="en-US" emma:confidence="0">
                  <emma:literal>¥</emma:literal>
                </emma:interpretation>
              </emma:one-of>
            </emma:emma>
          </inkml:annotationXML>
          <inkml:trace contextRef="#ctx0" brushRef="#br0">519 322 8256,'0'0'4257,"0"0"-129,0 0-645,0 0-1290,0 0-387,1-15-516,-1 15-387,0 0 0,17-13-129,-17 13-129,0 0 129,8-23-387,-8 23 0,0 0-258,5-14 129,-5 14-258,0 0 129,1-16 0,-1 16 129,0 0-129,2-18 129,-2 18-129,0-19 129,0 19-129,0-25 0,-7 11 0,1-1 0,-4 1 0,0-1 0,-1-1 1,0 0-130,-4 1 0,2-1 0,0 1 0,13 15 0,-27-24 0,11 18 0,-2-1 0,-1 4 0,-2 3 0,-4 0 0,-1 0 0,1 7 0,-3 1 0,-1 1 0,0 3 0,0 2 0,0 2 0,1 2 0,2 2 0,4-1 0,2 2 0,4-2 0,5 2 0,3-1 0,3-1 0,5 1 0,3-3 0,5 0 0,5-1 0,5-3 0,6 0 0,2-4 0,3-1 0,3-3 0,-1-2 0,3-1 0,-2-2 0,-1 0 0,-3-2 0,1-6 0,-3 0 0,-4-3 0,1-4 0,-4 2 0,1-1 0,-4 1 0,-16 13 0,23-19 0,-23 19 0,12-15 0,-12 15 0,0 0 0,0 0 0,0 0 0,0 0 0,0 0 0,0 0 0,0 0 0,0 0 0,0 0 0,0 0 0,0 0 0,0 0 0,0 0 0,0 13 0,0-13 0,0 24 0,0-8 0,2 5 0,0 4 0,-1 2 0,1 7 0,0 3 0,-1 4 0,1 4 0,-1 2 0,3 0 0,0 0 0,1-4 0,2-5 0,1-4 0,0-7 0,0-8 0,0-2 0,-8-17 0,8 16 0,-8-16-130,0 0 1,0 0-387,0 0-387,16 8-1677,-16-8-2322,0 0 129,0 0-516,2-10-129</inkml:trace>
          <inkml:trace contextRef="#ctx0" brushRef="#br1" timeOffset="2284.1306">-246 1078 11352,'0'0'5031,"15"0"-258,-15 0 129,16 2-2580,-16-2-774,0 0-258,0 0-516,0 0-129,5-8-515,-5 8-130,16-2 0,-16 2 0,29-3 0,-5 1 0,10-1 0,11 2 0,12-1 0,6 2 0,13-2 0,13 1 0,6-2 0,12-1 0,5 1 0,-1-3 0,1 1 0,-4-3 0,-9 1 0,-13 2 0,-14 0 0,-22 1 0,-12 4 0,-21-4 0,-17 4-646,0 0-3224,-21 2-1161,-1 0-258,-1 1 0,2-2-129</inkml:trace>
          <inkml:trace contextRef="#ctx0" brushRef="#br2" timeOffset="4996.2858">192 1465 12771,'0'-8'4902,"0"8"-516,10-15 129,-10 15-3096,14-14-516,-14 14-387,17-18 0,-17 18 0,22-18-129,-6 10 0,-1-2-129,6 4 129,-2-2-129,7 1 0,0-1-129,3 3 0,0 1 1,2 0-130,-2-1 0,-1 5 0,-4 0 0,-1 0 0,-4 0 0,-4 5 0,-15-5 0,19 21 0,-16-6 0,0-1 0,-3 3 0,-1 4 0,-9 0 0,-4 3 0,-4 3 0,-5 7 0,-1 2 0,-4 6 0,-2 3 0,2 1 0,1 2 0,4-1 0,4-5 0,6-2 0,1-4 0,8-5 0,4-7 0,0-3 0,4-3 0,9-4 0,4-2 0,8-6 0,9-3 0,8-3 0,7 0 0,6 0 0,5-6 0,0 1 0,-4-1 0,-7-1 0,-6 5 0,-17-7-904,10 9-2966,-22 3-1419,-14-3 387,18 11-645,-18-11-387</inkml:trace>
        </inkml:traceGroup>
      </inkml:traceGroup>
    </inkml:traceGroup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1:01:39.257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177D36"/>
      <inkml:brushProperty name="fitToCurve" value="1"/>
    </inkml:brush>
    <inkml:brush xml:id="br3">
      <inkml:brushProperty name="width" value="0.04667" units="cm"/>
      <inkml:brushProperty name="height" value="0.04667" units="cm"/>
      <inkml:brushProperty name="color" value="#808080"/>
      <inkml:brushProperty name="fitToCurve" value="1"/>
    </inkml:brush>
    <inkml:brush xml:id="br4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A4EEB59F-F636-4511-B10F-C3DE1A8F139A}" emma:medium="tactile" emma:mode="ink">
          <msink:context xmlns:msink="http://schemas.microsoft.com/ink/2010/main" type="writingRegion" rotatedBoundingBox="18585,7205 19362,11223 14889,12088 14112,8070"/>
        </emma:interpretation>
      </emma:emma>
    </inkml:annotationXML>
    <inkml:traceGroup>
      <inkml:annotationXML>
        <emma:emma xmlns:emma="http://www.w3.org/2003/04/emma" version="1.0">
          <emma:interpretation id="{9521C394-4AFD-44E0-B368-838BC141CBC6}" emma:medium="tactile" emma:mode="ink">
            <msink:context xmlns:msink="http://schemas.microsoft.com/ink/2010/main" type="paragraph" rotatedBoundingBox="18928,8980 19362,11223 17867,11512 17434,9269" alignmentLevel="2"/>
          </emma:interpretation>
        </emma:emma>
      </inkml:annotationXML>
      <inkml:traceGroup>
        <inkml:annotationXML>
          <emma:emma xmlns:emma="http://www.w3.org/2003/04/emma" version="1.0">
            <emma:interpretation id="{20BDF7C3-DCBF-4251-B074-8C81D5415EA4}" emma:medium="tactile" emma:mode="ink">
              <msink:context xmlns:msink="http://schemas.microsoft.com/ink/2010/main" type="line" rotatedBoundingBox="18928,8980 19362,11223 17867,11512 17434,9269"/>
            </emma:interpretation>
          </emma:emma>
        </inkml:annotationXML>
        <inkml:traceGroup>
          <inkml:annotationXML>
            <emma:emma xmlns:emma="http://www.w3.org/2003/04/emma" version="1.0">
              <emma:interpretation id="{67ED50DC-BE7E-4346-9FD2-74D01E308A28}" emma:medium="tactile" emma:mode="ink">
                <msink:context xmlns:msink="http://schemas.microsoft.com/ink/2010/main" type="inkWord" rotatedBoundingBox="18928,8980 19362,11223 17867,11512 17434,9269"/>
              </emma:interpretation>
              <emma:one-of disjunction-type="recognition" id="oneOf0">
                <emma:interpretation id="interp0" emma:lang="en-US" emma:confidence="0">
                  <emma:literal>386</emma:literal>
                </emma:interpretation>
                <emma:interpretation id="interp1" emma:lang="en-US" emma:confidence="0">
                  <emma:literal>368</emma:literal>
                </emma:interpretation>
                <emma:interpretation id="interp2" emma:lang="en-US" emma:confidence="0">
                  <emma:literal>38</emma:literal>
                </emma:interpretation>
                <emma:interpretation id="interp3" emma:lang="en-US" emma:confidence="0">
                  <emma:literal>3786</emma:literal>
                </emma:interpretation>
                <emma:interpretation id="interp4" emma:lang="en-US" emma:confidence="0">
                  <emma:literal>3886</emma:literal>
                </emma:interpretation>
              </emma:one-of>
            </emma:emma>
          </inkml:annotationXML>
          <inkml:trace contextRef="#ctx0" brushRef="#br0">1996 1739 6837,'-16'-12'4773,"16"12"-387,0 0 0,-18-19-1290,18 19-645,0 0-645,0 0-516,-11-21-258,11 21-129,0 0-258,0 0-129,-2-16 0,2 16-386,0 0-130,0 0 0,0-16 0,0 16 0,0 0 0,10-17 0,-10 17 0,31-21 0,-9 8 0,7 2 0,4 0 0,4-1 0,3 3 0,2 2 0,-1 4 0,-6 3 0,-1 0 0,-5 8 0,-4 7 0,-6-1 0,-6 6 0,-8-3 0,-5 3 0,-3-1 0,-10-1 0,-7 3 0,-4-2 0,-7 3 0,-3-3 0,0 0 0,4 1 0,1-2 0,3-2 0,8-2 0,18-14 0,-16 21 0,16-21 0,5 15 0,-5-15 0,27 8 0,-8-3 0,4-2 0,3 3 0,3 1 0,3-1 0,1 4 0,1 1 0,1 2 0,-1 2 0,-3-1 0,-5 1 0,-8 3 0,-4 0 0,-9 1 0,-5 2-130,-3 2 130,-15-1 0,-6 3 0,-5-3 0,-7 1 0,-4-4 0,-2-1 0,-4-2 0,1-6 130,1-2-260,4-5 130,4-3 0,7 0-129,7-1-258,1-12-129,21 13-516,-28-21-2064,28 21-1935,-8-23 129,8 23-258,5-23-258</inkml:trace>
          <inkml:trace contextRef="#ctx0" brushRef="#br0" timeOffset="607.0347">2958 1448 10965,'0'0'4902,"-11"0"-129,11 0 0,-8 22-2193,-8-22-903,14 18-516,2-18-387,-13 31-258,7-12-129,2 9-128,-2 1-259,-1 8 0,1 7 0,-2 2 0,0 5 0,0-1 0,1 2 0,1-1 0,4-1 0,1-3 0,1-5 0,6-4 0,7-6-130,6-3 130,4-6 0,6-7 0,5-8 130,8-5-130,5-3 0,2-8 0,4-8 0,-1-8-130,-1-2 1,-7-3 0,-5-1 0,-15 1 0,-9 2 387,-15 3-258,-8-1 0,-17 6 258,-12 3-128,-8 6-130,-9 2 0,-2 8 0,-4 0 0,3 11 0,6 7 0,4 2 0,13 7-259,0-6-773,19 13-1161,-7-11-2451,15-6-645,4-2 258,3-15-258</inkml:trace>
          <inkml:trace contextRef="#ctx0" brushRef="#br1" timeOffset="2951.1688">1960 2680 10965,'0'0'4644,"0"-11"0,0 11 0,0 0-2451,0 0-903,0 0-516,0 0 0,0 0-258,0 0 0,0 0 0,0 0-129,0 0 129,0 0-128,0 0-388,25-17 0,1 12 0,8-3 0,17 0 0,14 0 0,14-3 0,13-2 0,12-2 0,11 4 0,4-2 0,4 3 0,-3 1 0,-5 1 0,-10 0-130,-13 1 1,-16 2 0,-13 4-129,-18-4 258,-14 5-387,-31 0-258,0 0-645,-10-7-1935,-11 7-1677,-1 0 129,1 0-387,1 0-774</inkml:trace>
          <inkml:trace contextRef="#ctx0" brushRef="#br2" timeOffset="6752.3862">2811 2930 12771,'15'-6'4644,"-15"6"129,0 0-129,21-3-2709,-21 3-903,0 0-129,3-15-387,-3 15 0,0 0 0,0 0-258,0 0 1,0 0-259,-15-3 0,-4 3 0,-5 2 0,-7 4 0,-6 1 0,-4-1 0,-1 4 0,-1-1 0,2 3 0,2 2 0,5 1 0,5-1 0,8 1 0,10 3 0,4-2 0,7 0 0,10 0 0,8-1 0,6-1 0,7-1 0,1 0 0,2-1 0,3-1 0,-3 2 0,-1 1 0,-3 4 0,0 0 0,-5 6 0,0 2 0,-4 6 0,-2 6 0,1 4 0,-4 1 0,-2 3 0,-4 4 0,-4-3 0,-1-2 0,-5-5 0,0-6-130,-5-5 1,-4-8 0,-7-8 129,-4-11 0,-4-2 0,-5-13 0,-4-5 0,-1-6 0,-3-2 129,3-3-129,4 0 0,5-2 0,8 0 0,7 2 0,8 0-129,4 0 129,11-3 0,6 3-129,4-4 0,4 4 0,2 0-129,4 0 129,1 0 0,3 5-129,2-4 129,1 2 0,2-1 0,-1 3 129,-4-1 0,-5 3 258,-6 2-258,-10-1 258,-8 3-258,-8 1 129,0 17 0,-27-25 0,1 17 0,-3 2-258,-5 1 129,2 2 0,1-2 129,3 5-387,4-8-129,24 8-774,-34-3-2064,34 3-1806,0 0 387,-8-21-516,8 21-516</inkml:trace>
        </inkml:traceGroup>
      </inkml:traceGroup>
    </inkml:traceGroup>
    <inkml:traceGroup>
      <inkml:annotationXML>
        <emma:emma xmlns:emma="http://www.w3.org/2003/04/emma" version="1.0">
          <emma:interpretation id="{BAAC079C-9DE0-4096-85FD-F863F9B318AA}" emma:medium="tactile" emma:mode="ink">
            <msink:context xmlns:msink="http://schemas.microsoft.com/ink/2010/main" type="paragraph" rotatedBoundingBox="16400,7616 17249,10005 16171,10387 15323,799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58A5F2A-0C94-4DB2-BDB4-213092E38538}" emma:medium="tactile" emma:mode="ink">
              <msink:context xmlns:msink="http://schemas.microsoft.com/ink/2010/main" type="line" rotatedBoundingBox="16400,7616 17249,10005 16171,10387 15323,7998"/>
            </emma:interpretation>
          </emma:emma>
        </inkml:annotationXML>
        <inkml:traceGroup>
          <inkml:annotationXML>
            <emma:emma xmlns:emma="http://www.w3.org/2003/04/emma" version="1.0">
              <emma:interpretation id="{2C3C3279-296A-43A0-88FA-EAF54F5395BE}" emma:medium="tactile" emma:mode="ink">
                <msink:context xmlns:msink="http://schemas.microsoft.com/ink/2010/main" type="inkWord" rotatedBoundingBox="16400,7616 17249,10005 16171,10387 15323,7998"/>
              </emma:interpretation>
              <emma:one-of disjunction-type="recognition" id="oneOf1">
                <emma:interpretation id="interp5" emma:lang="en-US" emma:confidence="1">
                  <emma:literal>C,</emma:literal>
                </emma:interpretation>
                <emma:interpretation id="interp6" emma:lang="en-US" emma:confidence="0">
                  <emma:literal>(.</emma:literal>
                </emma:interpretation>
                <emma:interpretation id="interp7" emma:lang="en-US" emma:confidence="0">
                  <emma:literal>C.</emma:literal>
                </emma:interpretation>
                <emma:interpretation id="interp8" emma:lang="en-US" emma:confidence="0">
                  <emma:literal>c,</emma:literal>
                </emma:interpretation>
                <emma:interpretation id="interp9" emma:lang="en-US" emma:confidence="0">
                  <emma:literal>{.</emma:literal>
                </emma:interpretation>
              </emma:one-of>
            </emma:emma>
          </inkml:annotationXML>
          <inkml:trace contextRef="#ctx0" brushRef="#br3" timeOffset="-26860.5364">1016 2004 12126,'-2'-18'5418,"2"18"-645,0 0 387,0 0-2451,-16-14-1548,16 14-258,0 0-386,0 0-517,0 0 0,0 12 0,0-12 0,0 0 0,7 20 0,-7-20 0,9 14 0,-9-14 0,17 17 0,-17-17 0,22 16 0,-22-16 0,28 21 0,-10-10 0,3 2 0,1 2 0,2 1 0,2-2 0,2 3 0,-4-3 0,0 2 0,-1-3 0,-5 2 0,-18-15 0,24 26 0,-24-26 0,8 21 0,-8-21 0,-5 16 0,-9-5 0,-7 0 0,-4 4 0,-5 1 0,-7 4 0,-4 5 0,-4 3 0,1 4 0,-1-1 0,3 1 0,3-4 0,7 1 0,3-10 0,8 2 0,4-13-130,16 15-1934,1-23-2967,0 0-129,0 0-129,0 0-258</inkml:trace>
          <inkml:trace contextRef="#ctx0" brushRef="#br3" timeOffset="-27440.5696">731 0 8901,'0'0'4773,"0"0"-258,0 0 129,0 0-2064,-19 4-903,19-4-387,0 0-258,0 0-258,0 0-129,0 0-129,0 0-129,0 0 0,0 0-129,0 0-129,-16 0 130,16 0-259,0 0 0,-19 0 0,19 0 0,-18 4 0,18-4 0,-21 7 0,21-7 0,-20 6 0,20-6 0,-21 13 0,21-13 0,-27 18 0,11-8 0,1 3 0,-3-2 0,-1 4 0,-1-1 0,1 4 0,-2-2 0,3 3 0,-1-1 0,-1 2 0,1-1 0,1 4 0,-3-1 0,5 3 0,-2 0 0,0 3 0,1 1 0,2 0 0,1 2 0,-1 0 0,2-1 0,-1 3 0,-1-3 0,2 0 0,0-3 0,-3 1 0,3-1 0,-2 0 0,3 1 0,-3-2 0,4-2 0,-1-1 0,4 1 0,2-1 0,-1-1 0,4-1 0,-2 0 0,2 2 0,0 0 0,1 4 0,-1-1 0,0 0 0,-1 1 0,3 1 0,-1 1 0,2 0 0,0 0 0,0 0 0,0 0 0,3 2 0,1 1 0,1 1 0,1 1 0,2 0 0,-1-2 0,2 0 0,1 4 0,0-2 0,1 0 0,0-2 0,1 1 0,1-3 0,1 1 0,1-2 0,1-1 0,3-3 0,-1 1 0,1-3 0,2-2 0,4 0 0,-3 0 0,6-2 0,-2 2 0,-4 1 0,4-3 0,0 2 0,-2-3 0,-1 3 0,1 0 0,-3-2 0,2 1 0,0-1 0,-1-3 0,1 0 0,1 1 0,-1-3 0,-1 1 0,3-1 0,-3-3 0,2-1 0,-1 0 0,0-2 0,-2 2 0,0-2 0,0-3 0,1 3 0,-1-2 0,1-1 0,-1 1 0,0-1 0,-2 2 0,0-1 0,-2-1 0,-1 0 0,-16-5 0,24 6 0,-24-6 0,0 0 0,15 10 0,-15-10 0,0 0 0,0 0 0,0 0 0,-25-5-2194,25 5-2966,-21-11-129,21 11-258,-19-23-129</inkml:trace>
        </inkml:traceGroup>
      </inkml:traceGroup>
    </inkml:traceGroup>
    <inkml:traceGroup>
      <inkml:annotationXML>
        <emma:emma xmlns:emma="http://www.w3.org/2003/04/emma" version="1.0">
          <emma:interpretation id="{6E75A8B1-0266-40C5-A9EC-80DCF5612B8E}" emma:medium="tactile" emma:mode="ink">
            <msink:context xmlns:msink="http://schemas.microsoft.com/ink/2010/main" type="paragraph" rotatedBoundingBox="15530,8777 15551,10516 14445,10529 14424,879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A924380-5FE2-4744-B31F-E777E1678155}" emma:medium="tactile" emma:mode="ink">
              <msink:context xmlns:msink="http://schemas.microsoft.com/ink/2010/main" type="line" rotatedBoundingBox="15530,8777 15551,10516 14445,10529 14424,8791"/>
            </emma:interpretation>
          </emma:emma>
        </inkml:annotationXML>
        <inkml:traceGroup>
          <inkml:annotationXML>
            <emma:emma xmlns:emma="http://www.w3.org/2003/04/emma" version="1.0">
              <emma:interpretation id="{6DC2FF7E-9CCA-4B30-8EC5-CF8FEB37396E}" emma:medium="tactile" emma:mode="ink">
                <msink:context xmlns:msink="http://schemas.microsoft.com/ink/2010/main" type="inkWord" rotatedBoundingBox="15530,8777 15551,10516 14445,10529 14424,8791"/>
              </emma:interpretation>
              <emma:one-of disjunction-type="recognition" id="oneOf2">
                <emma:interpretation id="interp10" emma:lang="en-US" emma:confidence="0">
                  <emma:literal>¥</emma:literal>
                </emma:interpretation>
                <emma:interpretation id="interp11" emma:lang="en-US" emma:confidence="0">
                  <emma:literal>¥ x</emma:literal>
                </emma:interpretation>
                <emma:interpretation id="interp12" emma:lang="en-US" emma:confidence="0">
                  <emma:literal>% x</emma:literal>
                </emma:interpretation>
                <emma:interpretation id="interp13" emma:lang="en-US" emma:confidence="0">
                  <emma:literal>☹</emma:literal>
                </emma:interpretation>
                <emma:interpretation id="interp14" emma:lang="en-US" emma:confidence="0">
                  <emma:literal>k x</emma:literal>
                </emma:interpretation>
              </emma:one-of>
            </emma:emma>
          </inkml:annotationXML>
          <inkml:trace contextRef="#ctx0" brushRef="#br4" timeOffset="-9553.5465">-835 1153 10707,'0'0'4644,"0"0"258,0 0-258,0 0-2193,0 0-903,-2 13-516,2 10-129,-3-7-387,3 12-129,-2 2-129,2 9-129,-2 5 0,2 6 0,-1 3-258,-2 1 129,1 1 0,-1-4 0,0-1-129,-1-9 0,4-6-129,-3-12-258,5 5-774,-2-28-2580,0 22-903,0-22-129,0 0-258,0 0-645</inkml:trace>
          <inkml:trace contextRef="#ctx0" brushRef="#br4" timeOffset="-9944.5688">-1120 1165 7353,'0'0'4644,"-10"-7"0,10 7-387,0 0-1419,0 0-774,0 0-903,0 0-258,0 0-129,0 0-387,3 10 0,-3-10 0,0 0-129,0 0 0,7 14-129,-7-14 0,5 25 0,-5-11 0,1 7-129,-1 0 0,0 5 0,0 2 0,0 1 129,-1 1-129,-1 0 0,1-3 0,-1-1 0,2-3 0,0-4 0,0-3 0,0-16 129,13 18-129,-13-18 129,29 5 0,-8-5 0,2-5-129,4-6 129,1 1-258,-2-5 0,1 9-387,-9-14-516,11 20-774,-29 0-2064,18-12-903,-18 12-258,17-10-129,-17 10-129</inkml:trace>
          <inkml:trace contextRef="#ctx0" brushRef="#br4" timeOffset="-13459.7699">-200 1632 5676,'0'0'4644,"0"0"-387,-8-10-129,8 10-1290,0 0-1161,0 0-516,0 0-129,0 0-387,0 0-129,0 0-129,0 0 129,-2-16-258,2 16-129,0 0 0,0 0-129,0 0 0,0 0 0,0 0 0,0 0 129,0 0 0,0 0 129,0 0 0,0 0 0,0 0 129,0 0 0,0 0 0,0 0-129,-9 8 129,9-8-129,-10 21 0,5-5 0,-5-1 0,2 4-129,-3-1 129,0 5-129,-4-2 0,2 3 0,-1-3 1,-3 2-130,1-4 0,2 0 0,-1-1 0,2 0 0,0-2 0,2-1 0,11-15 0,-19 27 0,19-27 0,-18 21 0,18-21 0,-16 25-130,16-25-128,-15 19 129,15-19-129,-13 18 258,13-18-129,-10 16 0,10-16 129,-9 14 0,9-14-129,0 0-129,-12 20 129,12-20-129,0 0 0,-13 16-129,13-16 0,0 0 129,-11 19-129,11-19 0,0 0 0,0 0-258,-11 21-387,11-21-1935,0 0-1290,0 0-387,-15 0-129,15 0-258</inkml:trace>
          <inkml:trace contextRef="#ctx0" brushRef="#br4" timeOffset="-14368.8219">-509 1645 11352,'0'0'4773,"0"0"0,0 0-129,0 0-2580,-18 5-903,18-5-387,0 0-129,0 0-258,0 0 0,0 0 0,0 0-129,5 19 0,-5-19 0,0 0 129,8 20-128,-8-20-259,13 19 0,-13-19 0,21 23 0,-6-9 0,-2 1 0,6 1 0,-1-2 0,1 3 0,1 0 0,1 0 0,0 2 0,0 0 0,-2-1 0,1 2 0,-3-4 0,1 0 0,-2-3 0,1-3 0,-3-2 0,-14-8 0,29 6 0,-29-6-646,28-5-3611,-28 5-1032,0 0 129,0 0-387,0 0-516</inkml:trace>
          <inkml:trace contextRef="#ctx0" brushRef="#br4" timeOffset="-9044.5174">-1240 2109 11739,'0'-15'5031,"0"15"-387,18-19 258,0 19-2967,-8-15-903,12 11-387,-4-8-129,9 6-129,-1-4-258,5 4 129,0-1-129,4 1-129,3 2 0,0 3 0,3-1 0,-1 2 0,-1-1-129,-8-1-258,3 5-258,-34-3-1419,27 2-2580,-27-2 0,0 16-645,0-16 129</inkml:trace>
          <inkml:trace contextRef="#ctx0" brushRef="#br4" timeOffset="-8129.465">-737 2203 13545,'0'0'4902,"0"0"0,0 0-129,-27 0-3225,27 0-645,0 18-258,0 1-129,-4-1-129,4 11 0,-3 5-128,0 9-259,-3 6 0,-1 8 0,-3-1 0,-1 2 0,0 4 0,-2-7 0,1-5 0,1-10-259,10 1-386,-16-25-2322,17 7-1935,0-23-129,4 21-258,-4-21-258</inkml:trace>
          <inkml:trace contextRef="#ctx0" brushRef="#br4" timeOffset="-8488.4856">-987 2335 10707,'0'0'4902,"-5"-14"-258,5 14 129,0 0-2709,0 0-774,0 0-387,0 0-129,0 0-387,0 0-129,-12 21 0,8-3-129,-1 1-129,0 4 0,0-2 0,2-2 0,-1-3 0,3-1 0,1-15 0,0 21 0,0-21 0,0 0 129,21 6-129,-21-6 0,32 0 0,-9-3 0,1-3-129,2-1 129,2 1-129,-1 2-129,-3-7-129,4 11-774,-28 0-2580,19-5-1161,-19 5 129,0 0-516,18-11-129</inkml:trace>
        </inkml:traceGroup>
      </inkml:traceGroup>
    </inkml:traceGroup>
  </inkml:traceGroup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1:02:29.849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25550656-7B7B-437F-9DFF-21ADDEE7889C}" emma:medium="tactile" emma:mode="ink">
          <msink:context xmlns:msink="http://schemas.microsoft.com/ink/2010/main" type="writingRegion" rotatedBoundingBox="22658,6441 23137,8521 21642,8865 21164,6785"/>
        </emma:interpretation>
      </emma:emma>
    </inkml:annotationXML>
    <inkml:traceGroup>
      <inkml:annotationXML>
        <emma:emma xmlns:emma="http://www.w3.org/2003/04/emma" version="1.0">
          <emma:interpretation id="{3B2F551F-75CE-4613-B6D7-B2B16903E53C}" emma:medium="tactile" emma:mode="ink">
            <msink:context xmlns:msink="http://schemas.microsoft.com/ink/2010/main" type="paragraph" rotatedBoundingBox="22658,6441 23137,8521 21642,8865 21164,678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9A8F696-833A-40FE-9576-C72EA8792096}" emma:medium="tactile" emma:mode="ink">
              <msink:context xmlns:msink="http://schemas.microsoft.com/ink/2010/main" type="line" rotatedBoundingBox="22658,6441 23137,8521 21642,8865 21164,6785"/>
            </emma:interpretation>
          </emma:emma>
        </inkml:annotationXML>
        <inkml:traceGroup>
          <inkml:annotationXML>
            <emma:emma xmlns:emma="http://www.w3.org/2003/04/emma" version="1.0">
              <emma:interpretation id="{F144109C-6E1B-4BC0-ACB6-825FE05FBBC5}" emma:medium="tactile" emma:mode="ink">
                <msink:context xmlns:msink="http://schemas.microsoft.com/ink/2010/main" type="inkWord" rotatedBoundingBox="22658,6441 23137,8521 21642,8865 21164,6785"/>
              </emma:interpretation>
              <emma:one-of disjunction-type="recognition" id="oneOf0">
                <emma:interpretation id="interp0" emma:lang="en-US" emma:confidence="0">
                  <emma:literal>48</emma:literal>
                </emma:interpretation>
                <emma:interpretation id="interp1" emma:lang="en-US" emma:confidence="0">
                  <emma:literal>482</emma:literal>
                </emma:interpretation>
                <emma:interpretation id="interp2" emma:lang="en-US" emma:confidence="0">
                  <emma:literal>418</emma:literal>
                </emma:interpretation>
                <emma:interpretation id="interp3" emma:lang="en-US" emma:confidence="0">
                  <emma:literal>488</emma:literal>
                </emma:interpretation>
                <emma:interpretation id="interp4" emma:lang="en-US" emma:confidence="0">
                  <emma:literal>4882</emma:literal>
                </emma:interpretation>
              </emma:one-of>
            </emma:emma>
          </inkml:annotationXML>
          <inkml:trace contextRef="#ctx0" brushRef="#br0">1615 1826 2580,'-5'-17'3225,"5"17"258,0 0-387,0 0-1161,3-20-645,-3 20 0,0 0-129,0 0 258,0 0-129,0 0 0,0 0 129,0 0 0,0 0-258,0 0-129,0 0-129,0 0 0,0 0-129,0 0-258,0 0 0,0 20-129,-1-6 0,-6 7-258,-4 5 129,0 5-129,-2 6-129,0 3 0,0 1 0,3-2 0,4-4 129,6-2-129,0-6 129,9-4 0,11-12-129,6-3 129,4-8 130,7 0-259,2 0 0,5-6 0,-4-1 0,-2-1 0,-3 5 0,-9-4-517,0 9-386,-26-2-774,29 6-1677,-29-6-1677,0 0 129,0 0-387,0 0-387</inkml:trace>
          <inkml:trace contextRef="#ctx0" brushRef="#br0" timeOffset="339.0194">1984 1770 14835,'-15'0'5289,"15"0"-258,0 0-258,-2 22-3225,2-22-774,0 34-257,0-8-517,0 13 0,0 6 0,0 10 0,-1 7 0,-7 6 0,-2 0 0,0-2 0,1-1 0,-1-10 0,2-5-259,-5-15-257,10-1-516,3-34-1935,-13 16-1806,13-16-258,0 0-129,8-16-129</inkml:trace>
          <inkml:trace contextRef="#ctx0" brushRef="#br0" timeOffset="956.0547">2215 1956 11739,'0'0'5031,"6"-15"-258,-6 15 129,28-29-1677,-4 24-2193,-8-13-516,12 7-129,-2-5 0,6 3-258,-1-2 0,1 4 0,-1-2 0,1 5-129,-1 2 129,-4 2-129,-3 4 0,-4 0 0,-4 7 0,-16-7 130,19 27-130,-14-10 0,-5 4 0,0 3 0,0 2 0,-6 6 0,-5 5 0,-7 5 0,-2 2 0,-2 1 0,-6 2 0,1 0 0,-1-3-130,1-4 260,6-6-260,5-3 130,7-4 0,8-6 0,4-5 130,16-3-130,11-3 0,12-3 0,5-4 0,6-3 0,3 0 0,3-2-130,-1 2-257,-13-11-1032,7 9-2709,-21 1-1032,-10 1 387,-21 0-774</inkml:trace>
          <inkml:trace contextRef="#ctx0" brushRef="#br1" timeOffset="3139.1796">1552 2738 10707,'-31'12'5160,"13"-6"-387,18-6 258,0 0-1806,0 0-1677,0 0-645,0 0-387,13-3-258,2 0 0,7 1-258,9-1 129,11 1-129,12-1 0,12 1-129,16-1 129,19 2 0,12-3 0,10 1 0,6 0 0,2-2 0,-2 2-129,-6-2-129,-14 3 0,-25-3-129,-13 5 0,-23-3 0,-10 3 0,-19 0-129,-19 0-258,0 0 0,16 13-645,-16-13-1806,0 0-1290,0 0-129,0 0-387,10 21 129</inkml:trace>
          <inkml:trace contextRef="#ctx0" brushRef="#br2" timeOffset="6059.3466">2362 3152 12771,'-36'-1'4902,"14"1"-258,-4 0 0,-10-5-2967,20 8-645,-13-3-129,29 0-258,-36 5-129,36-5-258,-30 11 129,30-11-258,-26 20 130,26-20-259,-26 22 0,19-7 0,7-15 0,0 27 0,5-12 0,12 0 0,7-1 0,5 4 0,6 0 0,4-1 0,3 4 0,-1-1 0,1 2 0,0 3 0,-2 1 0,-4 1 0,-5 1 0,-4-1 0,-4 2 0,-7 0 0,-6 2 0,-7-2 0,-2-1-130,-2-4-128,-11-1 129,-9-4-129,-3-5 129,-8-4 129,-5-7 0,-7-3 0,-5 0 129,1-11 129,-2-7 0,5-1-129,1-5-129,15 1 130,8-3-130,11 2 0,10-2 0,2 0 0,15 3 0,8 2 0,9 0 0,1-1 0,7 1 0,2-3 0,4 1 0,-1-1-130,0-4 130,-3 1-129,-5-1 129,-7 1 0,-6 1 0,-5 0 0,-8 3-129,-3 1 129,-6 4 0,-2 2 0,-2 16 0,-2-26 0,2 26 129,-25-24-129,5 14 129,-2 2-129,-6 3 0,-6 2 0,-1 3-258,-3 0-129,9 8-645,-14-8-1806,9 6-2064,9 2-129,8-4-129,17-4-129</inkml:trace>
        </inkml:traceGroup>
      </inkml:traceGroup>
    </inkml:traceGroup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1:02:11.317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05886B29-DAF8-43EF-9782-BEF329F30848}" emma:medium="tactile" emma:mode="ink">
          <msink:context xmlns:msink="http://schemas.microsoft.com/ink/2010/main" type="inkDrawing" rotatedBoundingBox="19724,7432 20055,4833 20939,4945 20608,7544" semanticType="callout" shapeName="Other">
            <msink:sourceLink direction="with" ref="{9E80DB94-DE3A-4E05-848A-76F25331B609}"/>
          </msink:context>
        </emma:interpretation>
      </emma:emma>
    </inkml:annotationXML>
    <inkml:trace contextRef="#ctx0" brushRef="#br0">855-6 11352,'0'0'4773,"0"0"-258,16 2 0,-16-2-2322,0 0-1161,-6 14-387,6-14 0,0 0 0,-20 8 0,20-8 0,0 0 0,-16 21-128,16-21-517,-23 13 0,9-8 0,14-5 0,-29 18 0,11-5 0,-3 0 0,-2 3 0,-1 3 0,-4 2 0,3 4 0,-5-1 0,0 2 0,1 0 0,1 1 0,-3 1 0,4-1 0,-2 1 0,-2 2 0,2 0 0,-2 0 0,1 4 0,-3 3 0,3 4 0,-1 3 0,0 6 0,4 1 0,-1 8 0,5 2 0,4 5 0,4 2 0,1 3 0,3-1 0,1-2 0,3 0 0,1-5 0,4 0 0,1-5 0,1-1 0,1-1 0,12-2 0,5-1 0,5-1 0,4 1 0,6-3 0,4 2 0,0-2 0,3 0 0,1-1 0,1-2 0,0 0 0,-3-4 0,1-1 0,-4 0 0,-1-3 0,-4-3 0,-2-1 0,-8-7 0,3 3 0,-12-12 0,5 8-1678,-17-27-2450,4 17-903,-4-17-129,0 0-258,0 0-258</inkml:trace>
    <inkml:trace contextRef="#ctx0" brushRef="#br0" timeOffset="692.0396">284 2434 15609,'0'0'5160,"0"0"-258,8 8-258,-8-8-3354,0 0-516,0 0-386,0 0-388,11 25 0,-2-11 0,2 1 0,5 3 0,0-2 0,7-2 0,1-1 0,4 0 0,-3-5 0,0-1 0,-3-2 0,-1-2 0,-4-3 0,-17 0 0,24 1 0,-24-1 0,19 0 0,-19 0 0,20-4 0,-20 4 0,21-18 0,-21 18 0,24-31 0,-13 10 0,2-5 0,0-6 0,2-4 0,-1-6 0,2 2 0,-1-5 0,1 1 0,-3-3 0,3 11-904,-13-12-902,14 7-2967,-13 12-258,-2 2-129,-2 6-129</inkml:trace>
  </inkml:traceGroup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1:02:21.489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C09D8CE-2BEA-402D-9D69-0F4139EB9E20}" emma:medium="tactile" emma:mode="ink">
          <msink:context xmlns:msink="http://schemas.microsoft.com/ink/2010/main" type="writingRegion" rotatedBoundingBox="19688,5661 19923,7170 19005,7313 18770,5804"/>
        </emma:interpretation>
      </emma:emma>
    </inkml:annotationXML>
    <inkml:traceGroup>
      <inkml:annotationXML>
        <emma:emma xmlns:emma="http://www.w3.org/2003/04/emma" version="1.0">
          <emma:interpretation id="{1312643A-7379-4D40-ABC9-F0E839ADB5BE}" emma:medium="tactile" emma:mode="ink">
            <msink:context xmlns:msink="http://schemas.microsoft.com/ink/2010/main" type="paragraph" rotatedBoundingBox="19688,5661 19923,7170 19005,7313 18770,580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E026BB2-472B-4F87-A6B9-90445B95D454}" emma:medium="tactile" emma:mode="ink">
              <msink:context xmlns:msink="http://schemas.microsoft.com/ink/2010/main" type="line" rotatedBoundingBox="19688,5661 19923,7170 19005,7313 18770,5804"/>
            </emma:interpretation>
          </emma:emma>
        </inkml:annotationXML>
        <inkml:traceGroup>
          <inkml:annotationXML>
            <emma:emma xmlns:emma="http://www.w3.org/2003/04/emma" version="1.0">
              <emma:interpretation id="{9E80DB94-DE3A-4E05-848A-76F25331B609}" emma:medium="tactile" emma:mode="ink">
                <msink:context xmlns:msink="http://schemas.microsoft.com/ink/2010/main" type="inkWord" rotatedBoundingBox="19688,5661 19923,7170 19005,7313 18770,5804">
                  <msink:destinationLink direction="with" ref="{05886B29-DAF8-43EF-9782-BEF329F30848}"/>
                </msink:context>
              </emma:interpretation>
              <emma:one-of disjunction-type="recognition" id="oneOf0">
                <emma:interpretation id="interp0" emma:lang="en-US" emma:confidence="0">
                  <emma:literal>%</emma:literal>
                </emma:interpretation>
                <emma:interpretation id="interp1" emma:lang="en-US" emma:confidence="0">
                  <emma:literal>£</emma:literal>
                </emma:interpretation>
                <emma:interpretation id="interp2" emma:lang="en-US" emma:confidence="0">
                  <emma:literal>¥</emma:literal>
                </emma:interpretation>
                <emma:interpretation id="interp3" emma:lang="en-US" emma:confidence="0">
                  <emma:literal>E</emma:literal>
                </emma:interpretation>
                <emma:interpretation id="interp4" emma:lang="en-US" emma:confidence="0">
                  <emma:literal>5</emma:literal>
                </emma:interpretation>
              </emma:one-of>
            </emma:emma>
          </inkml:annotationXML>
          <inkml:trace contextRef="#ctx0" brushRef="#br0">-104 1231 9804,'-2'-24'4515,"2"24"-387,0 0-129,0 0-1806,-3-23-1032,3 23-387,0 0-129,0 0-129,0 0 0,0 0 0,-5-14-129,5 14 129,0 0-258,0 0 0,0 0 0,0 0 0,0 0 0,0 0 0,-14 6-129,14-6 129,-12 21 0,6-1-129,-5-1 129,-2 10-129,-4 2 0,-2 6 0,-4 2-129,-1 0 130,0 1-130,0-3 0,1-4 0,4-7-130,6-5 1,13-21-258,-13 27-516,13-27-2967,0 0-903,0 0-129,-2-11-387,2 11-129</inkml:trace>
          <inkml:trace contextRef="#ctx0" brushRef="#br0" timeOffset="-480.0275">-361 1277 2580,'0'0'4257,"-16"-22"-129,16 22-258,0 0-516,0 0-903,0 0-645,-15-12-258,15 12-258,0 0-129,0 0-258,0 0 0,0 0-129,0 0-129,0 0-129,0 0 0,0 0-129,0 0-129,2 12 129,-2-12-129,14 23 0,-14-23 0,25 29 1,-9-16-259,3 5 0,4-2 0,1 4 0,2-3 0,0 0 0,-2 0 0,0-2 0,0 1 0,-7-6 0,0 3-517,-17-13-128,25 14-516,-25-14-1548,0 0-1806,14-11-516,-14 11 129,5-21-258</inkml:trace>
          <inkml:trace contextRef="#ctx0" brushRef="#br0" timeOffset="820.0469">-890 908 10191,'0'0'4386,"0"-16"0,0 16-258,0 0-2064,0 0-1032,0 0-258,-16-4-129,16 4 129,0 0-129,0 0 0,11-13 0,7 9-258,0-8 0,8 4 0,-1-3-129,8 3-129,-1 1 0,1 2-129,-3 2 0,-4 3 0,-5 0-129,-1 5 129,-3 5-129,-5 4 129,-3 3 0,-5 4 0,-4 1 0,0 4 0,-7 5-129,-9 1 258,-5 2-129,-3 2 0,-5 1-129,-2-3 0,0 1 0,0-1 0,9 0 0,1-5 0,11 1-129,4-8 129,6-1 129,4-3-129,13-3 258,7-6 0,2-2-129,4-4 129,1-3-129,0 0-129,1-2-129,-8-11-645,10 12-2322,-13-4-1548,-21 5 129,23-13-516,-23 13-258</inkml:trace>
          <inkml:trace contextRef="#ctx0" brushRef="#br0" timeOffset="1240.0709">-984 1603 12900,'10'0'5160,"4"-3"-387,1-4 258,-8-9-2709,17 16-1032,-24 0-774,30-8-129,-10 7-129,3 1-128,-1 0-130,9 0 0,4 0 0,6 0 0,6 0-259,-4 0-128,8 0-129,-13-5-645,13 6-1419,-19-1-2451,-6 0 387,-8 0-516,-18 0 258</inkml:trace>
          <inkml:trace contextRef="#ctx0" brushRef="#br0" timeOffset="1976.113">-720 1862 8772,'-15'5'4773,"15"-5"129,0 0-129,0 0-1290,23 0-1548,-18-15-774,21 10-387,-9-9-258,9 6-258,-1-4 0,2 4-258,-3 0 0,-1 5 0,-2 3 0,-5 0 0,-1 5-129,-15-5 0,21 21 129,-21-21-129,11 27 0,-9-10 129,-2 2-129,0 2 129,0 2-129,-10 1 129,-3 2 0,-3 1 0,-2 2-129,-1 0 129,-1-1 0,-1 1 0,3-3 0,2-3 0,5-4-129,4-1 258,7-18-129,0 24 0,0-24 129,21 18 0,0-12 0,10 1 0,3-6 129,7 3-129,1-4 129,5 1-129,-1-1-129,-4 0-129,1 0-516,-16-1-645,12 4-2193,-17 2-1548,-5-2 258,-17-3-516,17 0-387</inkml:trace>
        </inkml:traceGroup>
      </inkml:traceGroup>
    </inkml:traceGroup>
  </inkml:traceGroup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1:03:07.49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38C22D3-16CD-4501-BAFF-B08B0F984483}" emma:medium="tactile" emma:mode="ink">
          <msink:context xmlns:msink="http://schemas.microsoft.com/ink/2010/main" type="inkDrawing" rotatedBoundingBox="19686,3565 19742,4701 19056,4734 19001,3599" shapeName="Other"/>
        </emma:interpretation>
      </emma:emma>
    </inkml:annotationXML>
    <inkml:trace contextRef="#ctx0" brushRef="#br0">540 79 6063,'0'0'4773,"0"-16"-258,0 16 129,0 0-1161,0 0-774,0 0-774,0 0-387,0 0-516,0 0-258,0 0-258,0 0-129,0 0-129,0 0-128,0 8-130,0-8 0,-11 21 0,-4-5 0,1 4 0,-4 4 0,-3 5 0,-3 4 0,0 1 0,-4-1 0,-3 1 0,2 0 0,0-3 0,0-3 0,3-7 0,3-4 0,4-4 0,4-1 0,15-12 0,-17 13 0,17-13 0,0 0 0,0 0 0,0 0 0,0-15 0,0 15 0,24-32 0,-5 7 0,2-4 0,5-3 0,2-2 0,1-3 0,0 0 0,2-1 0,-2 5 0,-3 0 0,-4 6 0,-2 2 0,-2 8 0,-7 2 0,-11 15 0,16-18 0,-16 18 0,0 0 0,0 0 0,0 0 0,0 0 0,0 0 0,0 8 0,0-8 0,-8 25 0,-2-8 0,-4 3 0,-3 6 0,-4 3 0,-4 5 0,-1 1 0,-5 4 0,0-2 0,1-1 0,-3-2 0,4-3 0,3-9 0,5-2 0,5-6 0,16-14 0,-21 10 0,21-10 0,0 0 0,0-10 0,0 10 0,19-29 0,-1 6 0,3-2 0,5-6 0,2-3 0,2-3 0,3 0 0,1-4 0,0 2 0,-4 4 0,-2 2 0,-2 6 0,-4 4 0,-2 5 0,-6 6 0,-14 12 0,15-13 0,-15 13 0,0 0 0,0 0 0,0 0 0,-15 8 0,15-8 0,-26 19 0,12-6 0,-2 3 0,-2 5 0,-3 5 0,-3 5 0,-6 6 0,-2 3 0,-7 4 0,-1 3 0,-1-2 0,3-1 0,4-9 0,8-2 0,5-12 0,11-5 0,10-16 0,0 0 0,20-5 0,1-13 0,6-6 0,2-5 0,5-7 0,0-2 0,0-6 0,2-1 0,-2 1 0,0 0 0,-4 4 0,-4 1 0,0 8 0,-7 6 0,-2 5 0,-17 20 0,17-21 0,-17 21 0,0 0 0,0 0 0,-9 15 0,1 2 0,-7 6 0,-1 6 0,-4 8 0,-2 7 0,-6 3 0,-1 5 0,-8-4 0,1 4 0,-2-10 0,5-2 0,3-10 0,9-8 0,4-11-130,17-11 130,0 0-129,8-6 129,13-13 0,9-6 0,5-7 0,6-4 0,2-4 0,3 0 129,-3-2-129,-2 3 0,-4 3 130,-6 4-130,-9 8 0,-6 1 0,-16 23 0,10-23 0,-10 23 0,0 0 0,-10 0 0,10 0 0,-22 26 0,7 0 0,-3 8 0,-3 5 0,-5 4 0,-1 6 0,-7-1 0,-2 1 0,-2-5-130,2-6-128,2-10 129,8-5 0,5-10 0,21-13 0,0 0 129,0 0 0,13-25-129,13 3 129,6-7 0,4-2 0,-2-2 0,0 0 0,-5 2 0,-6 2 129,-6 6 0,-5 0 0,-6 9 129,-6 14-129,0 0 0,-8-11 1,8 11-130,-31 19 0,10 2 0,-1 3 0,-4 5 0,-2-1 0,2-1 0,2-1 0,2-5 0,4-3 0,18-18 0,-25 23 0,25-23-130,-14 13 130,14-13 0,0 0 0,-8 16 0,8-16 130,-2 16-130,2-16 0,0 18 0,0-18 0,3 21 0,-3-21 0,9 19 0,-9-19 0,6 23 0,-6-23 0,8 24 0,-8-24 0,13 27 0,-2-12 0,4 1 0,1 0 0,5 2 0,2 0 0,3 0 0,1-2 0,-3 0 0,-1 0 0,0 0 0,-2 1 0,-5-1 0,-2 0 0,-1 0 0,0 0 0,0-1 0,2-1 0,-1-2 0,1-1 0,-15-11 0,26 15 0,-26-15 0,18 8 0,-18-8 0,0 0 0,0 0 0,-20 0 0,2-4 0,-6-7 0,-7-3 0,-3-7 0,0-4 0,-3-4 0,0 0 0,0-3 0,1-1 0,1-1 0,7 5 0,2 2 0,7 6 0,1 1 0,5 6 0,13 14 0,-14-21 0,14 21 0,0 0 0,0 0 0,0 0 0,0 0 0,1 10 0,9 4 0,1 4 0,4 5 0,3 1 0,3 3 0,0 1 0,3-2 0,0 1 0,2-1 0,2 1 0,1-2 0,-3-3 0,-2 1 0,0-4 0,-3 4 0,-6-7 0,-1 2 0,-14-18-388,12 28-257,-12-28-129,0 21 0,0-21 0,-12 4 0,-6-5 0,4-7 387,-7-7 258,-3-6 258,-2-3 258,-8-8 129,5 2 0,-7-7 129,9 5 0,-6-5-258,9 8-129,1-4 0,7 9 0,3 1 0,7 6 0,-1 2-129,7 15 0,0-18 129,0 18-129,0 0 130,0 0-259,8 0 0,-8 0 0,15 8 0,-15-8 0,26 26 0,-8-6 0,3-1 0,3 4 0,2-1 0,3 4 0,2-2 0,-1-1 0,-2 0 0,1-2 0,-3 0 0,-5-2 0,0 1 0,-5-6 0,-5 2 0,-11-16 0,20 24 0,-20-24 0,6 15-130,-6-15 130,0 0 0,0 0 0,-10-19 0,-7-1 130,-9-4-130,-5-5 0,-4-5 0,-6 0 0,-3-2 0,2 4 0,2 0 0,6 1 0,6 3 0,6 4 0,6 2 0,3 4 0,13 18 0,-13-24 0,13 24 0,0 0 0,0 0 0,-18-12 0,18 12 0,0 0 0,-8 16 0,8-16 0,2 28 0,10-10 0,5 1 0,4 0 0,3 4 0,3-2 0,3 2 0,-3-2 0,2 0 0,-6-3 0,-1-2-130,-5-5-128,-1 2 0,-16-13 129,19 13 129,-19-13-129,0 0 0,0 0 129,-11-15-129,-9 1 129,-4-7 258,-5-3-129,-8-4 129,-2-1-129,-3 0 129,2 1-128,-1 3-130,4 2 0,3 3 0,7 8 0,4 0 0,3 6 0,20 6 0,-21-8 0,21 8 0,0 0 0,0 0 0,26 13 0,2-2 0,7 2 0,6 1 0,2 1-130,4 1 1,-3 0-129,0 4 129,-12-4 0,-3 0-129,-9-1 129,-4-2 129,-16-13-129,19 21 129,-19-21-129,0 0 0,0 0 0,0 0 129,0 0-129,-21 3 129,2-5 129,-6-9 0,1 0 0,-5-7 129,2 2-129,-1-7 129,4 4 0,3-2-129,6 3 129,2 2-128,13 16-130,-13-25 0,13 25 0,0 0 0,0 0 0,15 0 0,-15 0 0,29 18 0,-10-7-130,2 6-128,-1-3 129,1 2-129,-7-1 0,1 1 0,-15-16-129,15 24 0,-15-24 129,0 15 0,0-15 0,0 0 0,-15 1 129,15-1 0,-21-4 0,21 4 129,-24-21 129,9 8 0,1-2-129,1 1 129,1-3 0,1 1 0,5 0 0,1-2-129,5-3 129,0-1-129,5-3 0,4-2 0,4-4-129,5-3 129,5-3-129,1-2 129,5-3-129,0 2 129,3-2-129,2 3 129,0 2 0,-3 4 0,-2 7 129,-5 2-129,-4 10 129,-20 14 0,23-20 129,-23 20-129,0 0 129,0 0-129,0 0 129,-9 0-258,9 0 129,-21 15-129,21-15 0,-29 30 0,8-9 0,-3 7 0,-3 3 0,-6 1 0,-2 2 129,-7 3-129,-2 2 0,-3-3 0,0-1 0,3-2-129,2-4 129,8-2-129,7-6 129,8-5 0,19-16-129,-10 18 129,10-18 0,0 0 129,16 0-129,-16 0 129,18-5-129,-18 5 0,0 0 129,18-22-129,-18 22 0,22-25 0,-6 9 0,7-2 0,5-3 0,-1-1 0,4 1 0,-4 0 0,-2 5 0,-9 4 0,-16 12 0,0 0 0,0 0 0,-15 13 0,-12 5 0,-6 1 0,-4 4 0,0 0 129,0-1-129,3-4 0,6-3 0,7-1 0,5-4 0,16-10 0,-13 14 0,13-14-129,0 0 258,2 15-258,-2-15 258,0 0-129,8 14 0,-8-14 0,0 0 0,6 20 0,-6-20 0,7 18 0,-7-18 129,11 24-129,-4-10 129,-3 3-129,3 0 0,-2-2 0,3 3 129,0-4 0,3 3 0,-11-17 0,28 24 0,-12-15 0,5 1 130,0-3-259,3 2 0,0-1 0,2 1 0,0 0 0,0 1 0,0 1 0,-2-1 0,2 1 0,0 1 0,-2 1 0,-1-2 0,-1 2 0,1 0 0,-2 0 0,0 0 0,0 0 0,-1-2 0,-1-1 0,0 1 0,-2-1 0,-1-1 0,-2-1 0,-14-8 0,21 13 0,-21-13-130,0 0 130,18 13-129,-18-13 129,0 0 0,0 0 0,0 0-129,16 15 0,-16-15 0,0 0 0,0 0 0,0 0 0,0 16 0,0-16 0,0 0 129,0 0 0,0 0-129,0 0 129,0 0 0,0 0-129,0 0 129,0 0 0,0 0-129,0 0 129,0 0-129,0 0 129,-16 0 0,16 0 0,-31-10 0,12-3 0,-4 0 129,-6-4-129,0-4 129,-6-4 129,1-1 0,0-4-129,3-1 0,-1 0 129,2 1-129,0 0 0,1 5 0,0 2 1,-2 4-130,-2 4 0,3 2 0,1 7 0,1 2 0,4 4 0,6 0 0,18 0-130,-19 12 130,19-12-129,0 19 0,0-19 129,19 23-129,0-10 129,1 0 0,4 0 0,2-1 0,2 1-129,2 4 129,1-3 129,0 2-129,-1-1 0,3 3 0,-3-2 258,3 2-387,-2-2 258,-4 0-129,-1 0 0,-2 0 0,-1 0 0,-5 1 0,-1-3-129,-17-14 129,25 29-129,-25-29 129,14 25-129,-14-25 0,7 16 129,-7-16-129,0 0 0,0 0 129,0 0-129,0 0 129,0 0 0,-15-7-129,15 7 129,-26-27 0,8 9 0,-3-1 129,-3-4 0,0-1 0,-4-4-129,1-1 258,-4 0-129,5-2 129,-3 0-129,2 4 1,-1 0-130,2 2 0,-1 4 0,3 3 0,1 4 0,2 3 0,3 4 0,2 1 0,16 6 0,-19-5 0,19 5 0,0 0-388,0 0-128,0 0-258,0 0-903,0 0-1677,0 0-1419,11 0 0,-11 0-387,0 0-387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0:45:10.682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BC91E52F-D745-482B-BFB2-59177541204A}" emma:medium="tactile" emma:mode="ink">
          <msink:context xmlns:msink="http://schemas.microsoft.com/ink/2010/main" type="inkDrawing" rotatedBoundingBox="12897,11555 13451,8329 14969,8590 14415,11815" semanticType="callout" shapeName="Other">
            <msink:sourceLink direction="with" ref="{B3FACFF9-F0C8-44FD-A1D9-629470DA4ED1}"/>
            <msink:sourceLink direction="with" ref="{6BF978E6-4CD9-4D55-8830-B166C4816FAF}"/>
          </msink:context>
        </emma:interpretation>
      </emma:emma>
    </inkml:annotationXML>
    <inkml:trace contextRef="#ctx0" brushRef="#br0">1429 21 6063,'0'0'4644,"0"0"-645,0 0 129,0 0-1677,0 0-387,0-14-645,0 14-258,0 0-387,0 0 0,0 0-258,0 0 0,0 0-258,0 0 129,0 0-129,0 0-129,0 0-129,0 0 129,0 0 0,-18-7 129,18 7-129,0 0 129,-21 0 0,21 0-129,-16 0 129,16 0 0,-19 7-129,19-7 0,-25 10 258,11-4-258,-1 1 129,-1 2-129,-2-1 130,2 2-259,-3-2 0,3 2 0,-2-2 0,0 3 0,0-3 0,2 2 0,-3 0 0,1 1 0,-3-1 0,2 1 0,-3 0 0,3 1 0,-2-1 0,-2 0 0,2 2 0,2-1 0,-2 1 0,2-1 0,-1 0 0,-1 2 0,-2 3 0,2-3 0,-3 2 0,-2 4 0,2-4 0,0 2 0,0-1 0,1 3 0,0-2 0,2 3 0,-1-2 0,1 5 0,0-1 0,0 3 0,-2-2 0,2 4 0,0-1 0,-2 2 0,4 2 0,-1-4 0,1-1 0,1 0 0,0 0 0,4-2 0,-2 2 0,1-5 0,-1 2 0,1-2 0,-1 3 0,0 0 0,0 1 0,0 0 0,0 0 0,-2 1 0,2-2 0,-1 2 0,3-2 0,-1 2 0,1 0 0,1 0 0,0-2 0,2 3 0,1-2 0,2 2 0,0 1 0,1 1 0,1 0 0,1 2 0,0 1 0,2 0 0,-2-1 0,2 1 0,1 1 0,1-3 0,-1-1 0,0 1 0,1-1 0,1 0 0,0 0 0,-2 0 0,2 0 0,0-1 0,0-1 0,0 1 0,0-3 0,5 0 0,0-1 0,1-3 0,1 2 0,-2-1 0,1 1 0,1-2 0,-3-2 0,1 1 0,0-2 0,2 1 0,-3-1 0,4-2 0,1 2 0,-3 1 0,4-3 0,-2 4 0,2-1 0,-1 2 0,-1 2 0,2-4 0,-2 2 0,2-1 0,-1-3 0,3 1 0,1-2 0,0 5 0,1-5 0,4 2 0,-3-3 0,4 1 0,-1 2 0,1-2 0,1 2 0,1-5 0,-2 1 0,0 1 0,-1-2 0,2 0 0,-3 0 0,4-2 0,-1 2 0,1-2 0,1 0 0,1-1 0,1 0 0,2-4 0,0 2 0,0-1 0,-2-2 0,1 0 0,-1-2 0,0 2 0,-1 0 0,3-2 0,-2 2 0,0-2 0,2 0 0,0 2 0,1-5 0,1 3 0,1-1 0,0-2 0,0 0 0,0 1 0,-3-1 0,0 0 0,-5 0 0,-2 0 0,-4 0 0,-15 0 0,18 0 0,-18 0 0,0 0 0,0 0 0,0 0 0,0 0 0,0 0 0,16 0 0,-16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0,14 4-1936,-14-4-3224,0 0-258,0-15-129,0 15-258</inkml:trace>
    <inkml:trace contextRef="#ctx0" brushRef="#br0" timeOffset="1436.0821">1065 2381 11868,'0'0'5031,"-14"3"-387,14-3 0,0 0-2580,0 0-774,0 0-258,0 0-258,0 0-129,0 0-258,0 0 1,0 0-388,0 0 0,0 0 0,0 18 0,0-18 0,21 19 0,-5-6 0,5 5 0,3 3 0,2 2 0,0 3 0,1 1 0,-2 2 0,-3-1 0,-4 1 0,-2-3 0,-1-1 0,-4 0 0,-3-3 0,-1-1 0,-2-1 0,-2-1 0,-2-1 0,1 1 0,-2 1 0,0-1 0,-3 2 0,-5-1 0,-2 4 0,-1 2 0,-5 3 0,-2 3 0,-3 2 0,0 0 0,-4 0 0,4 0 0,2-3 0,1-5 0,5-2 0,0-8 0,12 2-904,1-18-1418,0 0-2580,0 0-129,0 0-129,0 0-258</inkml:trace>
  </inkml:traceGroup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1:03:21.09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6EA80DF-0D92-48B5-9E39-3CA7E5CD1DB5}" emma:medium="tactile" emma:mode="ink">
          <msink:context xmlns:msink="http://schemas.microsoft.com/ink/2010/main" type="inkDrawing" rotatedBoundingBox="15633,3636 15677,4757 14987,4784 14943,3663" shapeName="Other"/>
        </emma:interpretation>
      </emma:emma>
    </inkml:annotationXML>
    <inkml:trace contextRef="#ctx0" brushRef="#br0">619 52 10707,'0'0'4902,"0"0"-387,0 0 258,0 0-1290,0 0-2322,0 0-516,-13 0-258,13 0 0,0 0-258,-14 23 129,3-7-258,-4 5 0,-3 6-129,-8 6 0,-1 7-129,-9 1 0,1 4 0,-9-3-129,5 2 0,0-9 0,10-3-258,0-12 129,16-4-129,13-16 0,0 0-129,7-13 129,23-6 129,4-17-129,13 1 516,2-9 0,1-5 516,3 4 258,-11-5 129,4 13 0,-17-9 258,2 22 0,-20-8 0,-11 32-258,10-23-129,-10 23-258,-13 3-129,-4 12-129,-4 8-129,-1 4-129,-4 10 0,-5 2-129,2 5 0,-3-2 0,-2 2 0,-2-6 0,4 0 0,-1-13 0,8-4 129,4-11 0,21-10 0,-17 3 0,17-3 0,12-19 0,9 0 0,5-11 0,8 1 0,1-6-129,6-1 129,-4-3 0,-2 4 129,-6 2 129,-6 1 129,-7 11 0,-14-2 258,-2 23 0,-13-21 0,-5 21-129,-9 0 0,-2 7-129,-5 7-129,-4 9 0,0 6-129,-1 7 129,-2 3-258,1 3 129,3 0-129,0-5 0,9 0-129,4-11 0,14-5 0,10-21-129,0 0 129,13 5-129,13-12 258,3-14 0,3-6 129,4-7 0,-2-5 129,3-1 129,-6-4 0,1 4 129,-8-4 0,4 10 0,-10 0 0,1 13 129,-9 0-129,-10 21 0,11-23-257,-11 23-130,0 0 0,0 0 0,-16 8 0,0 7 0,-2 6 0,-8 6 0,-3 9 0,-7 4 0,-2 7 0,-6 3 0,-3 5 0,-3-3 0,6-3-259,2-7 130,10-5-129,6-13 0,15-6 129,11-18 0,0 0-129,30-10 129,4-11 0,8-8 129,4-6 0,2-9-129,1-1 258,-2-4-129,-5 1 129,-2 2 0,-9 1 129,-4 8-129,-7 3 129,-2 13 0,-10 1 0,-8 20 1,6-14-259,-6 14 0,0 0 0,-14 14 0,-3 3 0,-2 7 0,-5 8 0,-9 5 0,-1 5 0,-6 4 0,-2 2 0,-2-2 0,2-1 0,0-6-130,8-7 1,5-8 0,13-8 0,16-16 0,0 0-129,18-4 129,19-16 0,10-12-129,9-2 129,4-11 0,5-2-129,-4-5 129,-4 3 129,-9 2 0,-10 4 129,-12 9 129,-15 2 0,-11 12-129,-5 6 129,-13 10 0,-9 4-129,-4 13 0,-5 8-129,-1 10 0,-2 8 0,1 4-129,2 8-129,-3-1 129,7 2-129,0-10 0,7-4 0,4-9 0,12-8 0,9-21 0,0 0 129,19 0 0,13-16-129,6-11 0,7-1 129,2-9-129,1 2 129,-4-3 0,-7 6 258,-8 3 0,-13 3 129,-4 10 258,-12 0-129,0 16 129,-21-4 0,0 13-258,-8 8 0,-2 12 0,-6 4-258,-2 7 0,-5 6 0,-1 0 0,-2 3 0,3-4 0,5-6-129,4-5 0,9-8 0,7-7 129,19-19-129,-17 21 0,17-21 0,0 0 129,0 0-129,10 2 129,-10-2 0,0 0 0,0 0 0,0 0 0,0-8 0,0 8 0,-16-8 129,16 8 0,-23-10 0,23 10 0,-21-10 0,21 10-129,-17-1 129,17 1-129,0 0 0,0 0 0,-7 11 0,7-11 0,11 21 0,6-10 129,2 4-129,4-1 129,2 3-129,3 0 129,-1 3 0,1 1-129,-2 0 0,1 5 129,-1-2-129,0 2 0,-2 1 129,2 1-258,2-1 129,-1 1 0,-1-1 129,-3-1-258,-2-2 129,-2-4 0,-4-2 0,-15-18-129,19 24 129,-19-24-129,0 0 0,0 0 0,0 0 129,0 0-129,-10-7 0,10 7 129,-19-30 0,3 12 0,-5-6 129,-5-2 0,-6-5-129,-4 0 258,-8-4 0,4 1 1,-2-3-259,5 4 0,4 1 0,9 6 0,5 3 0,6 6 0,13 17 0,-12-18 0,12 18 0,0 0 0,0 0 0,21 21 0,-1-3 0,7 6 0,6 2 0,5 3 0,6 2 0,0-1 0,3 1 0,-4-2 0,1 0 0,-7-3 0,-1 2 0,-7-6 0,-3 3 0,-5-6 0,-5 0 0,-5-4 0,-1 1-130,-10-16 1,10 21-129,-10-21 0,0 0 129,-8 3 0,8-3 0,-23-11 0,4-2 129,-4-5 0,-6-6 0,-2-2 129,-5-9 0,1-1 258,-4-6-129,5 0 130,-1-3-388,7 4 0,4 1 0,8 6 0,1 6 0,9 7 0,6 21 0,-5-17 0,5 17 0,0 0 0,14 14 0,-1 1 0,3 4 0,5 2 0,5 3 0,2 2 0,3 2 0,1 1 0,2-2 0,-2 2 0,2-1 0,-3-2 0,-2-2 0,-3-5 0,-4 1 0,-2-9 0,-4 2 0,-16-13 0,21 13-259,-21-13 130,0 0-129,0 0 129,0 0-129,0 0 0,0 0 129,-14-16 0,-7 3 0,-9-5 129,-2-5 0,-2 1 129,-6-7 0,-1 0 129,1-4 129,4 4-129,-3-2 129,10 6-257,0 0-130,3 6 0,4 3 0,6 4 0,1 4 0,15 8 0,-18-9 0,18 9 0,0 0 0,0 0 0,3 8 0,14 3 0,2 4 0,7 2 0,3 3 0,5 4 0,3 2 0,2 1 0,0 4 0,-2-2 0,0 2 0,-1-2 0,-4 0 0,-4-1 0,-3-4 0,-5-3 0,-4-3 0,-6-4 0,-10-14 0,11 21 0,-11-21 0,0 0 0,0 0 0,-11 0 0,-4-9 0,-3-6 0,-4-3 0,-7-6 0,-4-3 0,-2-1 0,-4-4 0,-2 1 0,3 0 0,-1 4 0,3 2 0,4 4 0,6 5 0,5 5 0,6 3 0,15 8 0,0 0 0,0 0 0,0 10 0,15 6 0,9 5 0,7 1 0,5 6 0,1 1 0,5 0 0,-2-1 0,-3 1 0,-1-7 0,-4 4 0,-7-6 0,-6 1-259,-8-7 1,-3 2 0,-8-16 129,4 20-129,-4-20 129,-8 3 129,8-3 0,-30-8 0,9-8 129,-6-8 0,-5-4 129,-10-6-129,0-2 129,-5-1-129,6 3 130,1 4-259,7 4 0,8 5 0,5 6 0,20 15 0,-18-13 0,18 13 0,0 0 0,10 13 0,8 3 0,8 4 0,4 4 0,9 3 0,5 3-130,3 2 1,-5-6-387,5 11-387,-21-19-1290,12 17-1806,-18-9-774,-9-3-387,-3-4 0,-8-19-258</inkml:trace>
  </inkml:traceGroup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1:05:34.917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4667" units="cm"/>
      <inkml:brushProperty name="height" value="0.04667" units="cm"/>
      <inkml:brushProperty name="color" value="#808080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3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4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C63B6D9D-0BB7-4DBF-BDBB-C174C4D39B57}" emma:medium="tactile" emma:mode="ink">
          <msink:context xmlns:msink="http://schemas.microsoft.com/ink/2010/main" type="writingRegion" rotatedBoundingBox="25470,5269 22344,13365 19200,12151 22326,4055"/>
        </emma:interpretation>
      </emma:emma>
    </inkml:annotationXML>
    <inkml:traceGroup>
      <inkml:annotationXML>
        <emma:emma xmlns:emma="http://www.w3.org/2003/04/emma" version="1.0">
          <emma:interpretation id="{23DEC7C4-37C8-43C4-80F7-84757C89B45A}" emma:medium="tactile" emma:mode="ink">
            <msink:context xmlns:msink="http://schemas.microsoft.com/ink/2010/main" type="paragraph" rotatedBoundingBox="25470,5269 22344,13365 19200,12151 22326,405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61AEE8A-94DF-43AD-B5C9-F7F60610662F}" emma:medium="tactile" emma:mode="ink">
              <msink:context xmlns:msink="http://schemas.microsoft.com/ink/2010/main" type="line" rotatedBoundingBox="25470,5269 22344,13365 19200,12151 22326,4055"/>
            </emma:interpretation>
          </emma:emma>
        </inkml:annotationXML>
        <inkml:traceGroup>
          <inkml:annotationXML>
            <emma:emma xmlns:emma="http://www.w3.org/2003/04/emma" version="1.0">
              <emma:interpretation id="{03AA951F-0338-4A01-977A-48A53716985A}" emma:medium="tactile" emma:mode="ink">
                <msink:context xmlns:msink="http://schemas.microsoft.com/ink/2010/main" type="inkWord" rotatedBoundingBox="25470,5269 22344,13365 19200,12151 22326,4055"/>
              </emma:interpretation>
              <emma:one-of disjunction-type="recognition" id="oneOf0">
                <emma:interpretation id="interp0" emma:lang="en-US" emma:confidence="0">
                  <emma:literal>2?</emma:literal>
                </emma:interpretation>
                <emma:interpretation id="interp1" emma:lang="en-US" emma:confidence="0">
                  <emma:literal>51 ??</emma:literal>
                </emma:interpretation>
                <emma:interpretation id="interp2" emma:lang="en-US" emma:confidence="0">
                  <emma:literal>51 he?</emma:literal>
                </emma:interpretation>
                <emma:interpretation id="interp3" emma:lang="en-US" emma:confidence="0">
                  <emma:literal>21?</emma:literal>
                </emma:interpretation>
                <emma:interpretation id="interp4" emma:lang="en-US" emma:confidence="0">
                  <emma:literal>51 ?!</emma:literal>
                </emma:interpretation>
              </emma:one-of>
            </emma:emma>
          </inkml:annotationXML>
          <inkml:trace contextRef="#ctx0" brushRef="#br0">-1361 7421 8127,'-23'-8'4902,"23"8"258,-16-13-258,16 13-645,0 0-2193,0 0-645,0 0-516,0 0-129,0 0-515,0 0-259,0 0 0,0 0 0,0 0 0,0 0 0,0 0 0,0 0 0,0 0 0,0 0 0,18 5 0,1-5 0,4 0 0,7 0 0,8-5 0,4-1 0,3-2 0,5-2 0,2 0 0,-2 1 0,-2-1 0,-4 0 0,-8 2 0,-6 2 0,-5 4 0,-11 0 0,-14 2 0,0 0 0,15 4 0,-15-4 0,0 14-259,0-14-515,0 20-516,0-20-2838,0 0-903,-15 12-129,15-12 0,0 0-645</inkml:trace>
          <inkml:trace contextRef="#ctx0" brushRef="#br0" timeOffset="-752.043">-1423 7500 10707,'0'0'4515,"0"0"129,0 0-258,0-16-1935,0 16-1419,0 0-387,0 0 0,0 0 0,0 0-129,0 0 0,0 0 129,0 0-129,0 0 0,0 0-128,0 0-388,0 0 0,-1 15 0,1-15 0,0 19 0,0-19 0,0 31 0,0-8 0,0 2 0,0 5 0,0 2 0,0 0 0,0 2 0,0 0 0,0-6 0,0-2 0,0-7 0,0-3 0,0-16 0,0 16 0,0-16 0,0 0 0,0 0 0,0 0 0,8-8 0,-8 8 0,11-19 0,-11 19 0,15-24 0,-15 24 0,16-20 0,-16 20 0,16-18 0,-16 18 0,21-11 0,-21 11 0,27-5 0,-9 4 0,2 1 0,2 0 0,6 0 0,-2 1 0,1 6 0,1 1 0,-3 1 0,-2 3 0,0 4 0,-5 2 0,-4 3 0,-1 1 0,-3 4 0,-4 5 0,1 3 0,-2 0 0,-2 3 0,-2 2 0,3-2 0,-3 0 0,2-1 0,-3-2 0,0-2 0,0-1 0,-1-2 0,-6-3 0,-4-3 0,-4-1 0,-4-4 0,-7-3 0,-6-4 0,-5-6 0,-5-5 0,-7 0 0,1-10 0,-3-3 0,5-2 0,2 1 0,7-1 0,6 6 0,5-4 0,10 10 0,-7-10-1033,23 13-3482,0 0-903,0 0 387,0 0-645</inkml:trace>
          <inkml:trace contextRef="#ctx0" brushRef="#br1" timeOffset="-8695.4973">607 76 11868,'-26'-5'5160,"26"5"-387,-20-6 129,3-5-2322,17 11-903,0 0-516,0 0-515,0 0-646,8-10 0,-8 10 0,0 0 0,0 0 0,16-13 0,-16 13 0,0 0 0,19-10 0,-19 10 0,23-8 0,-5 7 0,-1-3 0,4 3 0,1-2 0,3 1 0,1 0 0,2 2 0,4 0 0,0 0 0,-1 0 0,3 0 0,3 4 0,-1 2 0,1 2 0,-1 2 0,-1 1 0,6 4 0,1 1 0,1 2 0,4 3 0,7 1 0,2 3 0,7 0 0,4 3 0,0 3 0,5-2 0,2 5 0,0-2 0,-4 4 0,-1-1 0,-2 1 0,-3-1 0,0 4 0,-5 0 0,-4 1 0,0 4 0,-1 1 0,-4 2 0,2 3 0,-9 2 0,-1-2 0,-1 4 0,-4-4 0,0 1 0,-5 1 0,1 0 0,-4 1 0,2-1 0,-2 1 0,0 4 0,-3 3 0,-2 0 0,0 8 0,-3 1 0,0 2 0,-1 0 0,-3 4 0,-4-2 0,4-2 0,-3-2 0,-4-4 0,0-4 0,-1 1 0,-2-2 0,-2-2 0,-1 0 0,-4 2 0,0 0 0,0 3 0,-4 3 0,-5-1 0,-2 1 0,0 1 0,-2-1 0,0 2 0,-2-4 0,-1-2 0,-3-1 0,-4 1 0,-1-2 0,-4 1 0,-2 0 0,-6 4 0,-3 1 0,-1 9 0,-4-1 0,-1 5 0,-5 2 0,-4 3 0,-1 4 0,2-4 0,-2 0 0,-1-2 0,-1-1 0,0 0 0,1 2 0,2 4 0,-2 0 0,-2 2 0,-2-3 0,0 0 0,-5-2 0,1-2 0,-4-4 0,-5-7 0,2-2 0,-2-4 0,2 1 0,3 1 0,0-3 0,2 6 0,4 3 0,6 1 0,-1 2 0,0 0 0,1 0 0,-2-3 0,-2 3 0,2-7 0,-6-1 0,1-1 0,0-4 0,4 0 0,-1-2 0,6-1 0,4-2 0,3-1 0,8-4 0,6-6 0,3-5 0,6-5 0,6-9 0,4-2 0,1-8 0,13-18 0,-11 17 0,11-17 0,0 0 0,0 0 0,0 0 0,0 0 0,0 0 0,0 0 0,0 0 0,0 0 0,-4-8 0,4 8 0,0 0 0,0 0 0,0-14 0,0 14 0,0 0 0,-3-15 0,3 15 0,-2-16 0,2 16 0,-1-19 0,1 19 0,0-23 0,0 23 0,0-21 0,0 21 0,-2-18 0,2 18 0,-5-21 0,-1 7 0,1-3 0,0 0 0,0-6 0,1-3 0,-1-3 0,1-2 0,1-1 0,3 0 0,0-2 0,0 3 0,-1 2 0,1 5 0,0 1 0,0 3 0,-2 6 0,2 14 0,-3-21 0,3 21 0,0 0 0,0 0 0,0 0 0,-7 8 0,7 8 0,0 5 0,0 5 0,0 6 0,0 7 0,0 3 0,0 5 0,0-2 0,0 4 0,0-5 0,0-2 0,2-4 0,-1-4 0,1-4 0,0-8 0,1-1 0,0-6 0,-3-15 0,7 21 0,-7-21 0,0 0 0,5 16 0,-5-16 0,0 0 0,0 0 0,0 0 0,0 0 0,0 0 0,0 0 0,0 0 0,16 8 0,-16-8 0,0 0 0,0 0 0,0 0 0,0 0 0,0 0 0,11 16 0,-11-16 0,0 0 0,2 15 0,-2-15 0,0 0 0,0 0 0,0 0 0,0 0 0,0 0 0,0 0 0,0 0 0,0 0 0,0 0 0,0 0 0,0 0 0,0 0 0,0 0 0,19-10 0,-19 10 0,29-26 0,-6 8 0,7-4 0,13-3 0,3-4 0,13-3 0,5 0 0,4-4 0,3-1 0,-1 1 0,-4 2 0,-8 4 0,-7 7 0,-13 4 0,-9 4 0,-9 5 0,-4 4 0,-16 6 0,21-3 0,-21 3 0,0 0 0,16 0 0,-16 0 0,0 0-1420,13 9-2708,-13-9-1290,-11 15 129,11-15-387,-23 16-387</inkml:trace>
          <inkml:trace contextRef="#ctx0" brushRef="#br2" timeOffset="3156.1805">-339 7007 9417,'0'0'5160,"0"0"-129,0 0-258,0 26-1161,0-26-1935,0 0-645,0 0-129,0 0-258,0 0-128,0 0-517,0 0 0,0 0 0,0 0 0,0 0 0,0 0 0,0 24 0,0-9 0,0 1 0,0 2 0,0 3 0,-2 5 0,2 3 0,-2 5 0,-1 1 0,0 6 0,-2-1 0,2 1 0,0-1 0,1-3 0,0 1 0,2-6 0,0-3 0,0-6 0,0-6 0,0-2 0,0-15 0,0 16 0,0-16 0,0 0 0,0 0-775,0 0-2837,0 0-1548,0 0-258,0 0 0,0 0-645</inkml:trace>
          <inkml:trace contextRef="#ctx0" brushRef="#br3" timeOffset="5860.3352">-658 7890 11610,'0'0'5031,"0"0"-258,0 0 0,0 0-2580,0 0-1032,0 0-258,15 0-258,-15 0-258,0 0-129,0 0-129,0 0 0,17 3 0,1-1 0,5-2 0,6 0 0,8 0 0,8-3 1,4-4-130,3 2 0,4-1 0,1 1 0,0 2 0,-3 0 0,0-1 0,-6 1 0,-2 0 0,-9 1-130,-8 2 1,-8-1 0,-3 1 0,-18 0 0,16 0 0,-16 0-129,0 0 0,0 0-129,8 21-129,-8-21-129,3 14-645,-3-14-1677,0 0-1935,0 0 0,0 0-129,0 0-516</inkml:trace>
          <inkml:trace contextRef="#ctx0" brushRef="#br4" timeOffset="10564.6043">-9 8133 8901,'0'-18'4515,"0"0"0,0 18-387,0 0-2064,0-16-903,0 16-129,0 0-129,0 0-258,0 8 0,0-8-129,0 15 0,0-15-129,0 24 129,0-6-129,0-4 0,0 9 0,-2-4 0,2 9-129,-3 1 0,1 5-129,-3 3 1,4 5-130,-3 2 0,1 3 0,0 0 0,0 1 0,-1-3 0,3 1 0,1-6-130,-5-1 1,5-7 129,-2-6-129,2-5 0,0-6 0,0-1-129,0-14 129,0 0-258,0 0-387,0 18-645,0-18-2451,-11 0-1161,11 0-129,0 0-129,0 0-129</inkml:trace>
          <inkml:trace contextRef="#ctx0" brushRef="#br4" timeOffset="10060.5754">-338 8157 8385,'0'0'4644,"0"0"0,0 0-774,0 0-1419,18 5-645,-18-5-387,0 0-387,0 0-258,0 0-129,0 0-129,0 0-258,0 0-129,0 0 0,0 0 0,0 0-129,0 0 0,0 0 129,0 0 0,0 0 129,2 18-129,-2-18 0,-2 27 0,-4-9 0,-2 0 0,-1 4 0,-2 1-129,1 0 0,2-2 0,2-2 0,3-1 0,-1-4 129,4-14-129,0 21 129,0-21 0,0 0 0,18 10 1,-2-10-130,4 0 0,7-3 0,6-4 0,4 3 0,2-1 0,1 1 0,2 1 0,-5 2 0,-4 1 0,-8-2 0,-4 2-130,-21 0 1,23 0-258,-23 0 0,0 0-129,0 0-387,0 0-903,0 0-3096,5-11 0,-5 11-387,0-21 129</inkml:trace>
        </inkml:traceGroup>
      </inkml:traceGroup>
    </inkml:traceGroup>
  </inkml:traceGroup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1:06:09.837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4BC75C22-3485-4413-BB23-4225451EEF32}" emma:medium="tactile" emma:mode="ink">
          <msink:context xmlns:msink="http://schemas.microsoft.com/ink/2010/main" type="inkDrawing" rotatedBoundingBox="12766,2510 15765,12043 12380,13108 9380,3575" semanticType="callout" shapeName="Other">
            <msink:sourceLink direction="to" ref="{1AE46DAD-DB47-4BD8-AEB5-321DA09361DC}"/>
            <msink:sourceLink direction="from" ref="{1AE46DAD-DB47-4BD8-AEB5-321DA09361DC}"/>
          </msink:context>
        </emma:interpretation>
      </emma:emma>
    </inkml:annotationXML>
    <inkml:trace contextRef="#ctx0" brushRef="#br0">2733 327 1806,'0'0'2193,"0"-15"-387,0 15-645,14-14-774,-14 14 0,13-17 0,-13 17 258,10-16 0,-10 16 387,0 0 258,5-21-258,-5 21 387,0 0-387,0-18 516,0 18-645,-5-16 129,5 16-258,-18-19-129,18 19-258,-24-21 0,6 9-129,0 1 0,-6-2 0,0 4 0,-7-3 0,-1 1-129,-9 0 129,4 1 0,-10 0 0,4 0-258,-6 2 129,2-1-129,-4 2-129,-3 1 258,1-1-258,-4 1 129,-1 1 0,-7 0 0,-1 2-258,-8-2 258,-2 5 0,-8 0-129,-2 0 258,-2 2-258,0 4 129,-1 9 0,0-1 0,5 10 129,-1 1-129,3 7 0,1 0 0,0 9 0,2 1 0,0 5 258,4 0-258,4 6 129,3 4 0,7 2 0,3 6 0,9 3 0,4 13-129,5 1 0,6 11 0,3 0-129,5 8 0,5 0 0,3 8 129,4-1 0,4 4 0,2 4 129,1 4-129,2 4 258,2 3-258,2-1 129,1 3-129,0 4 129,0 1-129,8 3-129,3-1 129,4 2-129,4-1 0,5 2-129,5 2 129,0-1 0,2 6 129,2 0-258,-1-1 258,2 2 258,3-1-129,2 1 0,3 3 0,3 2 129,4-1-258,4 1 387,0-7 129,7 6-258,-5-4 0,7 6 129,-11 1 0,8 3 0,-9-10 0,6 0-258,-2-1 0,2-2 0,3-2-129,0-3-129,9-6 129,3-6 0,7-2-129,1-5 387,4-6-258,1-2 129,-3-7 0,4-3 129,-5-10-129,4-1 0,-3-4 129,1 0-258,4-2-129,3-3 258,4-3-129,1-3 0,-2-5 0,2-4 129,-2-11 0,-1-2-129,-4-4 0,-1-3 129,-2-4 0,0 1-129,2-4 258,1 2-258,1-1 0,-4-1 129,-2 1-129,-4-2 0,-4 1 0,-6-1 0,-8 0-129,-5-4 129,-8 1-129,-5-6 129,-7 3 0,-4-4-129,-3-5 129,-6-1-129,-2-5 129,-6-2-129,1-3 0,-15-13 0,21 19 0,-21-19-129,0 0 129,14 11 0,-14-11 0,0 0 0,0 0 0,0 0 0,0 0 129,0-9 0,0 9 0,0-21 0,0 6-129,-1-1 129,1 1-129,-4-6-129,4 2 129,-1-4 0,1 2-129,-2-5 129,2 1 0,-3-1 0,0-2 129,-2 4 0,-3-4 129,0 3-129,-4-3 0,1 2 0,-2 4 0,0 1 0,-3 0 0,1 4 0,1 1 0,14 16 129,-23-18-129,23 18 0,-14-8 129,14 8-129,0 0 129,0 0 0,0 13-129,0-13 129,22 23-129,-5-10 129,0 3 0,6 2 0,0 0 0,2 3-129,5 3 0,-3 0 0,4 5-129,-5 0 129,1 5-129,-6-3 0,-1 3 129,-8-2-129,-3-3 129,-8 1 0,-1-3 0,-11 2 0,-10-5 0,-8 2 129,-5-1-129,-7-1 0,-4-2-129,-5-1 129,0 0-258,-4-6-258,12 4-387,-6-9-903,16 5-1161,6 4-1548,-2-11 258,17 8-774,-4-12 645</inkml:trace>
  </inkml:traceGroup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1:06:11.772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B28BE6B7-457E-4F90-B773-99C5C1F63AA5}" emma:medium="tactile" emma:mode="ink">
          <msink:context xmlns:msink="http://schemas.microsoft.com/ink/2010/main" type="writingRegion" rotatedBoundingBox="14845,12475 16761,12674 16494,15245 14578,15046"/>
        </emma:interpretation>
      </emma:emma>
    </inkml:annotationXML>
    <inkml:traceGroup>
      <inkml:annotationXML>
        <emma:emma xmlns:emma="http://www.w3.org/2003/04/emma" version="1.0">
          <emma:interpretation id="{4181C02B-B125-46D4-A23B-B53377B9D2BB}" emma:medium="tactile" emma:mode="ink">
            <msink:context xmlns:msink="http://schemas.microsoft.com/ink/2010/main" type="paragraph" rotatedBoundingBox="14844,12476 16186,12576 16148,13078 14807,1297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55E0F35-D332-4996-BE70-0E860C98319F}" emma:medium="tactile" emma:mode="ink">
              <msink:context xmlns:msink="http://schemas.microsoft.com/ink/2010/main" type="line" rotatedBoundingBox="14844,12476 16186,12576 16148,13078 14807,12979"/>
            </emma:interpretation>
          </emma:emma>
        </inkml:annotationXML>
        <inkml:traceGroup>
          <inkml:annotationXML>
            <emma:emma xmlns:emma="http://www.w3.org/2003/04/emma" version="1.0">
              <emma:interpretation id="{1AE46DAD-DB47-4BD8-AEB5-321DA09361DC}" emma:medium="tactile" emma:mode="ink">
                <msink:context xmlns:msink="http://schemas.microsoft.com/ink/2010/main" type="inkWord" rotatedBoundingBox="14844,12476 16186,12576 16148,13078 14807,12979">
                  <msink:destinationLink direction="to" ref="{4BC75C22-3485-4413-BB23-4225451EEF32}"/>
                  <msink:destinationLink direction="from" ref="{4BC75C22-3485-4413-BB23-4225451EEF32}"/>
                </msink:context>
              </emma:interpretation>
              <emma:one-of disjunction-type="recognition" id="oneOf0">
                <emma:interpretation id="interp0" emma:lang="en-US" emma:confidence="1">
                  <emma:literal>less</emma:literal>
                </emma:interpretation>
                <emma:interpretation id="interp1" emma:lang="en-US" emma:confidence="0">
                  <emma:literal>Less</emma:literal>
                </emma:interpretation>
                <emma:interpretation id="interp2" emma:lang="en-US" emma:confidence="0">
                  <emma:literal>legs</emma:literal>
                </emma:interpretation>
                <emma:interpretation id="interp3" emma:lang="en-US" emma:confidence="0">
                  <emma:literal>les</emma:literal>
                </emma:interpretation>
                <emma:interpretation id="interp4" emma:lang="en-US" emma:confidence="0">
                  <emma:literal>Jess</emma:literal>
                </emma:interpretation>
              </emma:one-of>
            </emma:emma>
          </inkml:annotationXML>
          <inkml:trace contextRef="#ctx0" brushRef="#br0">57-1 13416,'-17'3'5031,"17"-3"-258,0 0 0,-25-3-2451,25 3-1032,0 0-258,0 0-902,0 0-130,0 0 0,0 0 0,0 0 0,0 0 0,0 0 0,0 0 0,0 0 0,-1 11 0,1-11 0,-2 26 0,1-7 0,1 6 0,-2 5 0,2 8 0,0 4 0,0 3 0,0 2 0,0 1 0,0-4 0,0-2 0,2-15 0,10 7-388,-12-34-3482,7 25-1161,-7-25-129,27-4-258,-9-12 0</inkml:trace>
          <inkml:trace contextRef="#ctx0" brushRef="#br0" timeOffset="472.027">366 398 16770,'15'12'4644,"3"-11"387,-18-1-387,13-8-3612,1 2-386,-4-9-646,4 2 0,-4-3 0,3-2 0,-5-1 0,2 3 0,-9-2 0,-1 18 0,0-26 0,0 26 0,-27-16 0,9 12 0,-3 4 0,-3 0 0,0 5 0,-1 7 0,3 2 0,4 4 0,3 3 0,7 2 0,3 1 0,5 2 0,9 0 0,7-4 0,8 1 0,2-7 0,5 0 0,-2-6 0,5 3 0,-12-13 0,14 13-3742,-15-13-1289,2 0 0,-4-3-258,2-9-258</inkml:trace>
          <inkml:trace contextRef="#ctx0" brushRef="#br0" timeOffset="936.0535">892 157 17673,'-11'-13'4773,"11"13"258,-30 4-387,16 12-3998,-14-7-646,4 11 0,-3-1 0,4 1 0,4-3 0,7 3 0,6-6 0,6-14 0,6 21 0,10-16 0,4-2 0,4-1 0,-1 0 0,1-2 0,-1 0 0,-4 0 0,-1 3 0,-18-3 0,21 19 0,-16-4 0,-5 3 0,0 1 0,-7 4 0,-6-2 0,-3 1 0,-2-4 0,1-2 0,-4-6 0,3 0 0,-5-10-1162,23 0-2192,-14 0-1419,14 0 0,-9-21-516,9 6 0</inkml:trace>
          <inkml:trace contextRef="#ctx0" brushRef="#br0" timeOffset="1353.0774">1251 209 15093,'21'-6'5160,"-21"6"0,0 0-387,-10-12-2192,10 12-2581,-32 0 0,11 5 0,-3 3 0,3 0 0,3 4 0,18-12 0,-23 21 0,23-21 0,0 22 0,0-22 0,23 20 0,-4-11 0,2-1 0,0 4 0,2-3 0,-1 3 0,-2 1 0,-2 1 0,-4 4 0,-2 1 0,-4-1 0,-4 2 0,-4-3 0,0 1 0,-12-2 0,-9-3 0,1 0 0,-17-13-517,19 2-4385,-16-2-258,8 0 129,0-5-387</inkml:trace>
        </inkml:traceGroup>
      </inkml:traceGroup>
    </inkml:traceGroup>
    <inkml:traceGroup>
      <inkml:annotationXML>
        <emma:emma xmlns:emma="http://www.w3.org/2003/04/emma" version="1.0">
          <emma:interpretation id="{169D2CDA-FA40-4F79-83D7-EE087B7CAE29}" emma:medium="tactile" emma:mode="ink">
            <msink:context xmlns:msink="http://schemas.microsoft.com/ink/2010/main" type="paragraph" rotatedBoundingBox="14787,13302 16675,13498 16494,15245 14605,1504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7505CBC-E148-49EE-B15C-89B424ACC513}" emma:medium="tactile" emma:mode="ink">
              <msink:context xmlns:msink="http://schemas.microsoft.com/ink/2010/main" type="line" rotatedBoundingBox="14787,13302 16675,13498 16618,14055 14729,13859"/>
            </emma:interpretation>
          </emma:emma>
        </inkml:annotationXML>
        <inkml:traceGroup>
          <inkml:annotationXML>
            <emma:emma xmlns:emma="http://www.w3.org/2003/04/emma" version="1.0">
              <emma:interpretation id="{560977E4-07CE-4B22-81F2-B0B367DA4274}" emma:medium="tactile" emma:mode="ink">
                <msink:context xmlns:msink="http://schemas.microsoft.com/ink/2010/main" type="inkWord" rotatedBoundingBox="14787,13302 16675,13498 16618,14055 14729,13859"/>
              </emma:interpretation>
              <emma:one-of disjunction-type="recognition" id="oneOf1">
                <emma:interpretation id="interp5" emma:lang="en-US" emma:confidence="1">
                  <emma:literal>than</emma:literal>
                </emma:interpretation>
                <emma:interpretation id="interp6" emma:lang="en-US" emma:confidence="0">
                  <emma:literal>thane</emma:literal>
                </emma:interpretation>
                <emma:interpretation id="interp7" emma:lang="en-US" emma:confidence="0">
                  <emma:literal>thanx</emma:literal>
                </emma:interpretation>
                <emma:interpretation id="interp8" emma:lang="en-US" emma:confidence="0">
                  <emma:literal>thank</emma:literal>
                </emma:interpretation>
                <emma:interpretation id="interp9" emma:lang="en-US" emma:confidence="0">
                  <emma:literal>Than</emma:literal>
                </emma:interpretation>
              </emma:one-of>
            </emma:emma>
          </inkml:annotationXML>
          <inkml:trace contextRef="#ctx0" brushRef="#br0" timeOffset="1970.1127">-72 1258 14835,'-16'-3'5160,"16"3"0,0 0-258,0 0-2967,39 2-1160,-9-2-775,17-3 0,0-2 0,2-5 0,6 8 0,-20-14-3484,11 8-1547,-11-6-129,1 2-387,-9-5-129</inkml:trace>
          <inkml:trace contextRef="#ctx0" brushRef="#br0" timeOffset="1759.1006">114 966 17286,'-3'-12'5160,"3"12"0,11 12 1,-11-12-5161,3 32 0,-3-1 0,0 6 0,0 8 0,0 1 0,2 4 0,-2-5 0,8 4 0,-11-22-1162,6 9-3740,0-14-387,5-4 0,-8-18-129</inkml:trace>
          <inkml:trace contextRef="#ctx0" brushRef="#br0" timeOffset="2484.1421">471 875 17931,'-3'15'5160,"3"-1"0,0-14-644,0 33-4516,0-11 0,3 9 0,2 6 0,2 5 0,1 2 0,2-2 0,-1 0 0,3-3 0,-3-7 0,-1-6 0,0-7 0,-8-19 0,10 18 0,-10-18 0,0 0 0,0-18 0,0 1 0,0-3 0,0-6 0,0 1 0,3-3 0,5 4 0,1 3 0,3 6 0,3 5 0,1 7 0,0 3 0,1 7 0,0 9 0,-1 5 0,4 5 0,-2 5 0,-1 4 0,-2-3 0,1 4 0,-13-17 0,17 14-3613,-19-14-1547,3-3 0,-4-16-387,0 0 0</inkml:trace>
          <inkml:trace contextRef="#ctx0" brushRef="#br0" timeOffset="2981.1705">1155 1202 17673,'0'0'4902,"10"-21"129,-10 21-129,-13-13-4643,13 13-259,-22-10 0,5 7 0,-5 3 0,-3 0 0,0 3 0,-3 9 0,-1 4 0,5 2 0,3 4 0,3 2 0,5 2 0,5-1 0,8-3 0,0-4 0,8-3 0,-8-15 0,34 8 0,-11-8-259,4-8 130,-1-5 129,-3-4 258,-1 4-128,-9-1-130,-13 14 0,16-19 0,-16 19 0,0 0 0,0 0 0,0 0 0,-4 12 0,4-12 0,0 26 0,8-8 0,5-2 0,6 5 0,-1 0 0,6-1 0,-3-9 0,8 12 0,-29-23-4258,31 13-902,-31-13 0,29-7-258</inkml:trace>
          <inkml:trace contextRef="#ctx0" brushRef="#br0" timeOffset="3476.1988">1406 1152 15996,'-13'13'4902,"8"9"0,5-22-258,8 28-3225,-8-28-645,15 32-644,-9-12-130,4 4 0,-3 0 0,-1 2 0,-1 0 0,-3-4 0,-1-1 0,-1-3 0,0-18 0,0 16 0,0-16 0,0 0 0,2-17 0,-1-3 0,-1-6 0,2 1 0,0-8 0,1 2 0,0-1 0,5 1 0,-1 4 0,2 4 0,3 5 0,-12 18 0,26-21 0,-10 18 0,0 3 0,3 5 0,2 6 0,2 6 0,3 2 0,1 5 0,-1 0 0,-2 4 0,-1 1 0,-7 2 0,-1 1 0,-7-3 0,-2 4 0,-6-17 0,7 18-3097,-7-18-1676,0-2-516,0-14 129,0 0-387</inkml:trace>
        </inkml:traceGroup>
      </inkml:traceGroup>
      <inkml:traceGroup>
        <inkml:annotationXML>
          <emma:emma xmlns:emma="http://www.w3.org/2003/04/emma" version="1.0">
            <emma:interpretation id="{EC819D6E-5D0C-4F41-AE2D-330EB2287702}" emma:medium="tactile" emma:mode="ink">
              <msink:context xmlns:msink="http://schemas.microsoft.com/ink/2010/main" type="line" rotatedBoundingBox="15096,14114 16571,14324 16437,15271 14962,15062"/>
            </emma:interpretation>
          </emma:emma>
        </inkml:annotationXML>
        <inkml:traceGroup>
          <inkml:annotationXML>
            <emma:emma xmlns:emma="http://www.w3.org/2003/04/emma" version="1.0">
              <emma:interpretation id="{D162ABC0-F744-46FE-B1DA-D7B292AD154C}" emma:medium="tactile" emma:mode="ink">
                <msink:context xmlns:msink="http://schemas.microsoft.com/ink/2010/main" type="inkWord" rotatedBoundingBox="15096,14114 16571,14324 16437,15271 14962,15062"/>
              </emma:interpretation>
              <emma:one-of disjunction-type="recognition" id="oneOf2">
                <emma:interpretation id="interp10" emma:lang="en-US" emma:confidence="0">
                  <emma:literal>1/2!</emma:literal>
                </emma:interpretation>
                <emma:interpretation id="interp11" emma:lang="en-US" emma:confidence="0">
                  <emma:literal>42 !</emma:literal>
                </emma:interpretation>
                <emma:interpretation id="interp12" emma:lang="en-US" emma:confidence="0">
                  <emma:literal>+2 !</emma:literal>
                </emma:interpretation>
                <emma:interpretation id="interp13" emma:lang="en-US" emma:confidence="0">
                  <emma:literal>12!</emma:literal>
                </emma:interpretation>
                <emma:interpretation id="interp14" emma:lang="en-US" emma:confidence="0">
                  <emma:literal>12 !</emma:literal>
                </emma:interpretation>
              </emma:one-of>
            </emma:emma>
          </inkml:annotationXML>
          <inkml:trace contextRef="#ctx0" brushRef="#br0" timeOffset="4108.235">247 1771 18447,'0'0'5289,"0"0"-129,0 0-1289,6 13-3871,-6-13 0,0 29 0,0-8 0,0 8 0,0 2 0,3 1 0,-1 4 0,1-5 0,4 6 0,-7-16 0,14 11-3355,-14-11-1934,5 3 0,-5-24-516</inkml:trace>
          <inkml:trace contextRef="#ctx0" brushRef="#br0" timeOffset="4440.254">177 2429 14835,'0'20'5289,"0"-20"-129,0 0 0,23 8-2837,-20-16-2323,20-2 0,-7-9 0,8-1 0,-1-9 0,6-2 0,2-7 0,4-5 0,6-2 0,-1-3 0,2-2 0,0 1 0,0 4 0,-6-2 0,-2 16 0,-17-8 0,17 26-2323,-24-4-2837,-10 17-129,0 0-258,15-7 0</inkml:trace>
          <inkml:trace contextRef="#ctx0" brushRef="#br0" timeOffset="5076.2903">612 2431 17931,'-2'-11'5160,"2"-7"0,13 3-644,-9-15-4516,23 10 0,-3-7 0,9 2 0,-1 1 0,4 3 0,-2 2 0,-2 4 0,0 5 0,-4 7 0,-4 2 0,-3 1 0,-3 3 0,-18-3 0,21 24 0,-21-6 0,0 4 0,-8 3 0,-8 4 0,-7 3 0,-3 2 0,-5 3 0,2 4 0,-1-2 0,2-1 0,5-2 0,4-5 0,6-5 0,5-7 0,8-4 0,0-15 0,21 9 0,3-9 0,10-1 0,8-6 0,8-6 0,5 0 0,4 0 0,-3 2 0,-2 0 0,-3 4 0,-10-4 0,1 11 0,-26-16-775,10 12-4256,-12-7-258,3 3 129,-8-10-387</inkml:trace>
          <inkml:trace contextRef="#ctx0" brushRef="#br0" timeOffset="9348.5347">1480 1921 5676,'-22'-19'4515,"22"19"-129,0 0-258,-7-14-645,1-1-774,6 15-774,-2-15-516,2 15-387,-1-14-258,1 14-129,-2-15-129,2 15-129,-3-14 0,3 14 0,0 0-129,0-15-128,0 15-130,0 0 0,0 0 0,0 0 0,0 0 0,0 0 0,0 0 0,0 0 0,0 0 0,0 0 0,-2 12 0,2 4 0,0 1 0,3 8 0,1 2 0,4 7 0,-2 0 0,4 3 0,-2 4 0,2-2 0,-1-1 0,-1-4 0,2-1 0,-2-9 0,0 3 0,-8-27 0,15 23-4645,-15-23-386,5 15-129,-5-15-258</inkml:trace>
          <inkml:trace contextRef="#ctx0" brushRef="#br0" timeOffset="10001.5721">1602 2682 17673,'0'-21'4902,"0"21"0,0-17-258,0 17-3998,0 0-646,0 0 0,0 0 0,0 0 0,0 0 0,0 0 0,0 0 0,0 0 0,0 0 0,-10 13 0,10-13 0,-5 16 0,5-16 0,0 0 0,3 15 0,-3-15 0,0 0 0,18 0 0,-18 0 0,0 0 0,15-6 0,-15 6 0,0 0 0,0 0 0,0 0 0,0 0 0,0 0 0,-8 3 0,8-3 0,0 0 0,-8 14 0,8-14 0,0 16 0,0-16-4000,0 0-1031,0 22 129,0-22-516</inkml:trace>
        </inkml:traceGroup>
      </inkml:traceGroup>
    </inkml:traceGroup>
  </inkml:traceGroup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" units="cm"/>
          <inkml:channel name="Y" type="integer" max="1632" units="cm"/>
        </inkml:traceFormat>
        <inkml:channelProperties>
          <inkml:channelProperty channel="X" name="resolution" value="99.99233" units="1/cm"/>
          <inkml:channelProperty channel="Y" name="resolution" value="99.99999" units="1/cm"/>
        </inkml:channelProperties>
      </inkml:inkSource>
      <inkml:timestamp xml:id="ts0" timeString="2011-07-11T21:55:28.53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B033F3C-15CC-4888-813C-56C3FE09F087}" emma:medium="tactile" emma:mode="ink">
          <msink:context xmlns:msink="http://schemas.microsoft.com/ink/2010/main" type="writingRegion" rotatedBoundingBox="23365,16466 23380,16466 23380,16481 23365,16481"/>
        </emma:interpretation>
      </emma:emma>
    </inkml:annotationXML>
    <inkml:traceGroup>
      <inkml:annotationXML>
        <emma:emma xmlns:emma="http://www.w3.org/2003/04/emma" version="1.0">
          <emma:interpretation id="{BAC6116A-7B68-4919-8396-9978BD046339}" emma:medium="tactile" emma:mode="ink">
            <msink:context xmlns:msink="http://schemas.microsoft.com/ink/2010/main" type="paragraph" rotatedBoundingBox="23365,16466 23380,16466 23380,16481 23365,1648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A884451-D918-4349-82B6-A5F12D03D062}" emma:medium="tactile" emma:mode="ink">
              <msink:context xmlns:msink="http://schemas.microsoft.com/ink/2010/main" type="line" rotatedBoundingBox="23365,16466 23380,16466 23380,16481 23365,16481"/>
            </emma:interpretation>
          </emma:emma>
        </inkml:annotationXML>
        <inkml:traceGroup>
          <inkml:annotationXML>
            <emma:emma xmlns:emma="http://www.w3.org/2003/04/emma" version="1.0">
              <emma:interpretation id="{E3C0B1B1-D0CD-41D7-84B3-48997576447C}" emma:medium="tactile" emma:mode="ink">
                <msink:context xmlns:msink="http://schemas.microsoft.com/ink/2010/main" type="inkWord" rotatedBoundingBox="23365,16466 23380,16466 23380,16481 23365,16481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0 0,'0'0,"0"0,0 0,0 0,0 0,0 0,0 0,0 0,0 0,0 0,0 0,0 0,0 0,0 0,0 0,0 0,0 0,0 0,0 0,0 0,0 0,0 0,0 0,0 0,0 0,0 0,0 0,0 0,0 0,0 0,0 0,0 0,0 0,0 0,0 0,0 0,0 0,0 0,0 0,0 0,0 0,0 0,0 0,0 0,0 0</inkml:trace>
        </inkml:traceGroup>
      </inkml:traceGroup>
    </inkml:traceGroup>
  </inkml:traceGroup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17:19:36.567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D753CB18-2AF5-465F-A620-C0BD9AB40D6D}" emma:medium="tactile" emma:mode="ink">
          <msink:context xmlns:msink="http://schemas.microsoft.com/ink/2010/main" type="writingRegion" rotatedBoundingBox="15878,9029 22378,7359 22845,9178 16346,10848"/>
        </emma:interpretation>
      </emma:emma>
    </inkml:annotationXML>
    <inkml:traceGroup>
      <inkml:annotationXML>
        <emma:emma xmlns:emma="http://www.w3.org/2003/04/emma" version="1.0">
          <emma:interpretation id="{13C4F42B-AF18-4C15-B519-0C6B29C9253C}" emma:medium="tactile" emma:mode="ink">
            <msink:context xmlns:msink="http://schemas.microsoft.com/ink/2010/main" type="paragraph" rotatedBoundingBox="15878,9029 22378,7359 22845,9178 16346,1084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0365430-102C-4A7A-9F70-DE106E49DDB4}" emma:medium="tactile" emma:mode="ink">
              <msink:context xmlns:msink="http://schemas.microsoft.com/ink/2010/main" type="line" rotatedBoundingBox="15878,9029 22378,7359 22845,9178 16346,10848"/>
            </emma:interpretation>
          </emma:emma>
        </inkml:annotationXML>
        <inkml:traceGroup>
          <inkml:annotationXML>
            <emma:emma xmlns:emma="http://www.w3.org/2003/04/emma" version="1.0">
              <emma:interpretation id="{46C803C7-B3F7-4AF9-9510-398AA155E335}" emma:medium="tactile" emma:mode="ink">
                <msink:context xmlns:msink="http://schemas.microsoft.com/ink/2010/main" type="inkWord" rotatedBoundingBox="17868,9102 22519,7907 22845,9178 18194,10373"/>
              </emma:interpretation>
              <emma:one-of disjunction-type="recognition" id="oneOf0">
                <emma:interpretation id="interp0" emma:lang="en-US" emma:confidence="0">
                  <emma:literal>18=88.000</emma:literal>
                </emma:interpretation>
                <emma:interpretation id="interp1" emma:lang="en-US" emma:confidence="0">
                  <emma:literal>18=8.0000</emma:literal>
                </emma:interpretation>
                <emma:interpretation id="interp2" emma:lang="en-US" emma:confidence="0">
                  <emma:literal>18=88.0000</emma:literal>
                </emma:interpretation>
                <emma:interpretation id="interp3" emma:lang="en-US" emma:confidence="0">
                  <emma:literal>48=88.0000</emma:literal>
                </emma:interpretation>
                <emma:interpretation id="interp4" emma:lang="en-US" emma:confidence="0">
                  <emma:literal>18=88.00000</emma:literal>
                </emma:interpretation>
              </emma:one-of>
            </emma:emma>
          </inkml:annotationXML>
          <inkml:trace contextRef="#ctx0" brushRef="#br0">1719 1022 9417,'-31'8'5031,"7"-8"-258,24 0 0,0 0-1935,-27 0-1032,27 0-516,0 0-387,0 0-129,0 0-258,0 0 0,0 0-386,17 3-130,1-3 0,11 0 0,7 0 0,6 0 0,6-4 0,7-4 0,-1-2 0,-2 0 0,-6 2 0,-7-3 0,-8 4 0,-12-2-517,2 9-902,-21 0-3225,0 0-516,0 0 0,0 0-387</inkml:trace>
          <inkml:trace contextRef="#ctx0" brushRef="#br0" timeOffset="-1464.0837">1582 658 9933,'-17'-6'4773,"17"6"129,0 0-516,0 0-1290,0 0-1419,0 0-387,0 0-258,0 0-258,0 0-258,0 0-128,0 0-388,0 0 0,0 0 0,0 0 0,0 0 0,0 0 0,12-7 0,7 7 0,7 0 0,6 2 0,10 0 0,4-2 0,2 1 0,2-1 0,-1 0 0,-5 0 0,-7 0 0,-7 0 0,-5 0 0,-9 0 0,-2 0 0,-14 0 0,15 3-1291,-15-3-2708,0 0-1032,0 0 0,0 0-258,0 0-129</inkml:trace>
          <inkml:trace contextRef="#ctx0" brushRef="#br0" timeOffset="1768.1012">2587 1108 9417,'-53'1'4902,"34"-1"-258,4 2-129,-8-5-1935,23 3-1032,0 0-258,0 0-387,0 0-129,28 10-129,-1-10-129,16 4-129,7 0-129,14-3 0,7 2-128,5-1-130,4 0 0,-3-1 0,-2-1 0,-9 0 0,-9 0-130,-12 0-128,-8 2-258,-18-9-1290,4 6-2838,-23 1-387,0 0-258,-16-10-129</inkml:trace>
          <inkml:trace contextRef="#ctx0" brushRef="#br0" timeOffset="966.0553">3022 201 13803,'21'-46'5031,"-21"25"-516,0 2 129,0 19-3096,-32-21-774,8 19-129,-13-1-129,-1 3 0,-5 10-129,4 6 1,-3 3-388,8 6 0,5-1 0,8 2 0,11 0 0,10-2 0,11-5 0,17-1 0,12-2 0,9-3 0,6-2 0,1-2 0,3 0 0,-6 3 0,-4 4-130,-9 3 130,-6 7-129,-11 5-129,-7 6 0,-11 2 0,-4 4 129,-4-1-258,-8 1 129,-14-8-129,1 1 0,-10-12 0,2-6 129,-2-9 0,2-7 129,1-5 258,8-13-387,7-12 516,10-6-129,6-5 0,9-4 0,14-4 129,8-3-387,9-2 258,2 0 129,5 0-129,-3 1 129,-2 4 0,-12 0 129,-4 8-129,-13 4 0,-13 9-129,-8 5 0,-13 8 0,-8 5-129,-3 1-258,3 7-129,-4-6-258,15 9-1419,-6-3-2451,24 0-258,-18 0-258,18 0-129</inkml:trace>
          <inkml:trace contextRef="#ctx0" brushRef="#br1" timeOffset="45381.5957">3588 34 9933,'0'0'4515,"0"0"-129,0 0-516,-14-13-1677,14 13-1161,0 0-258,0 0-258,-16-3 0,16 3 0,0 0-258,-18 2 0,18-2 0,0 0-129,-18 14-129,18-14 129,-14 16-129,14-16 0,-15 20 0,15-20 0,-11 21 0,11-21 0,-8 22 0,8-22-129,-4 23 129,4-23 0,-1 23 0,1-23-129,0 21 129,0-21 0,0 22 0,0-22 0,0 23-129,0-23 129,5 19-129,-5-19 129,8 16 0,-8-16-129,0 0 129,17 12 0,-17-12 0,18 0 0,-18 0 0,20 0 0,-20 0 0,16-2 0,-16 2 129,14-5-258,-14 5 129,0 0 0,21-11 0,-21 11 0,20-10-129,-20 10 129,18-13 0,-18 13 0,13-14 0,-13 14 129,0 0-129,0 0 0,0 0 0,0 0 0,12-16 0,-12 16 0,0 0 0,7-15 0,-7 15 0,5-16 0,-5 16 0,1-19 0,-1 19 0,0-17 0,0 17 0,0 0 0,-11-19-129,11 19 129,0 0 0,-13-19-129,13 19 129,0-17 0,0 17-129,0 0 129,5-14 0,-5 14 0,0 0 129,0 0-258,0 0 258,0 0-129,0 0 129,-8-13-129,8 13 129,0 0-129,0 0 129,0 0-129,-3-16 129,3 16-129,0 0 0,0 0 0,6-18 129,-6 18-129,0 0 0,0 0 0,0 0 0,-3-16-129,3 16-129,0 0-258,0 0-645,-19-2-1548,19 2-1548,0 0-387,0 0 0,0 0-516</inkml:trace>
          <inkml:trace contextRef="#ctx0" brushRef="#br1" timeOffset="44123.5238">3951-325 6837,'0'0'3999,"0"0"-129,0 0-387,0 0-1161,0 0-645,0 0-516,0 0-516,-15 3 0,15-3-258,-18 8 0,18-8 0,-24 13 0,5-6 129,2 2-129,-5 0-129,1 0 0,-5-1-129,0 4 0,2-1-129,-2-1 0,3 3 0,2-2-129,3 0 0,4-3 0,14-8 0,-11 18 0,11-18 0,0 0-129,13 21 0,-13-21 0,30 15 0,-14-9 129,2 2-129,-3-3 0,-1 2 129,-14-7 0,21 8-129,-21-8 129,18 3 129,-18-3-129,16 2 129,-16-2 0,21 0-258,-21 0 129,23 0 0,-23 0-129,16 1 129,-16-1-129,0 0 129,15 5 0,-15-5 129,0 0 129,0 0 0,17 0-129,-17 0 258,17-8-129,-17 8-129,19-16 129,-19 16-258,15-12 0,-15 12-129,0 0 0,0 0-129,16-8 258,-16 8 0,0 0 129,0 0 0,19-9 129,-19 9 258,0 0-129,13-23 0,-13 23 0,0-15-129,0 15-129,0 0-129,0-21 0,0 21-129,0 0 0,0-14-129,0 14 129,0 0 129,5-15-129,-5 15 258,0 0 0,0 0 129,8-14 0,-8 14 0,0 0 0,0 0-129,-2-16-129,2 16-903,0 0-1806,0 0-1032,0 0 0,-21-12-387,21 12-258</inkml:trace>
          <inkml:trace contextRef="#ctx0" brushRef="#br1" timeOffset="43009.46">4449-470 5547,'-7'-10'4386,"7"10"0,0 0-258,-1-16-1548,1 16-1032,0 0-387,0 0-258,-20-10-258,20 10-258,-14 0-129,14 0-258,-18 13 129,18-13-129,-18 18 0,18-18-129,-16 24 129,16-24 0,-16 24-129,16-24 129,-15 20 0,15-20 0,0 0 0,-8 17 0,8-17 0,0 0 0,0 0 129,0 0-129,0 0 129,0 0 129,0 0-129,0 21 0,0-21 129,-8 15 0,8-15 0,-16 16-129,16-16 129,-15 18-129,15-18 0,-9 18-129,9-18 0,-4 19 0,4-19 0,0 18 0,0-18-129,15 16 0,-15-16 129,23 11 0,-9-7-129,1-3 129,-15-1 0,24 0-129,-24 0 129,24-3 129,-24 3-129,20-11 129,-20 11-129,14-15 129,-14 15 0,16-14-129,-16 14 0,15-15 0,-15 15-129,0 0-129,19-13 0,-19 13 0,0 0-129,18-8 129,-18 8-129,18-3 0,-18 3 129,21-5 0,-21 5 258,18-10-129,-18 10 129,0 0 129,11-21 0,-11 21 0,-3-19 129,3 19-258,-18-18 129,18 18-258,-18-16 129,18 16-129,0 0-129,-14-20 129,14 20-129,0 0-387,17-13-129,-17 13-258,20-9 129,-20 9 0,19-13-387,-19 13-1032,0-21-1290,0 21-258,-8-15 0,8 15 387</inkml:trace>
          <inkml:trace contextRef="#ctx0" brushRef="#br1" timeOffset="41965.4003">5126-543 6192,'0'-16'4773,"0"16"-516,-1-20 129,1 20-1548,0 0-645,-18-19-1032,18 19-516,0 0 0,-18-5-129,18 5-129,-16-3-129,16 3 0,-28 0-129,9 5 0,-2 3 0,-3 0-129,-2 1 129,-2 3-129,2-1 0,5-3 0,4 2 0,17-10 0,-21 11 0,21-11 129,0 0 0,0 0 0,0 0 0,0 0 0,0 0 0,0 0 0,0 0-129,0 0 0,-21 8 129,21-8-129,-26 20 0,11-7-129,-1 1 129,1 2-129,1 0 129,4 2-258,2-2 129,7 1-129,1-17 129,3 27-129,-3-27 129,22 18-129,-4-13 258,5 0 0,-2-4 0,0 1 0,0-1 0,-3 1 0,-1-2 129,-2 3-129,-15-3-129,21 10 129,-21-10-129,19 13 129,-19-13 0,26 10 0,-26-10 0,28 6 0,-12-4 129,-1-2-129,-15 0 0,25 0 0,-25 0 0,20-2 0,-20 2-129,21-10 129,-21 10-129,14-6 0,-14 6 129,0 0-129,21-11 129,-21 11 0,0 0-129,21-13 0,-21 13 0,21-13 0,-21 13 0,21-12 0,-21 12-129,20-8 129,-20 8 129,16-5-129,-16 5 129,0 0 0,21-8 129,-21 8-129,15-14 0,-15 14 0,13-18 129,-13 18-129,4-21 0,-4 21 129,0-23-129,0 23 0,-3-22 0,3 22 0,-14-28 0,14 28 0,-17-30-387,17 30-1419,0 0-2322,-16-26 0,16 26-387,-1-20-129</inkml:trace>
          <inkml:trace contextRef="#ctx0" brushRef="#br1" timeOffset="40801.3337">6084-532 7998,'-25'-11'4128,"8"11"-129,17 0-258,-17 14-1677,1-10-1161,16-4-258,-19 16-387,19-16 129,0 0 258,0 0-258,0 0 129,0 0 0,0 0 0,18-7 0,-15-9 0,-3 16 0,3-27-258,-3 27 129,-8-26-129,-7 14-129,-4-2 129,0 4 0,-6-1 0,1 3-129,-3 0 129,2 1 0,-4 2-129,3 4 0,-1 1 0,-2 0-129,3 0 129,3 6-129,1 1 0,4 1 129,2-2-129,16-6 0,-25 12 0,25-12 0,0 0 0,-14 4 129,14-4-129,0 0 0,-20 5 0,20-5 0,-17 8 0,2 0-129,15-8 129,-26 21 0,16-6-129,2 0 129,4 1-129,-1 0 0,5 5-129,5-5 0,9 7-129,1-7-129,9 5 0,-3-8-129,15 5-129,-9-9 0,13 7-129,-14-9 0,13 6 0,-16-8 129,6 6 0,-13-4 258,2 4 129,-18-11 0,11 26 129,-11-12 0,0 6-516,0-3-129,0 6-258,5-8-258,5 2-387,6-7 129,5 0 387,5-10 0,3 0 516,6-3 774,-2-9 258,4 1 516,-5-4-129,1 1 129,-7 1 0,-5 3-129,-21 10-129,21-13-387,-21 13 0,0 0 0,0 0 129,0 0 258,-15 5 387,15-5 0,0 0 0,0 0 129,0 0-129,15 0 0,-15 0-129,24-19-129,-16 4-129,-8 15 129,13-32-129,-10 16 0,-3-9 129,-3 1-258,-5-3 0,3-1-258,-3-4 129,3 1-129,0 0-129,-1 1 0,-2 2 0,-9 4-387,3 13-903,-17-4-1935,-3 2-903,7 13-387,-11-6 129,11 6-645</inkml:trace>
          <inkml:trace contextRef="#ctx0" brushRef="#br0" timeOffset="-5731.3278">-330 935 10707,'-18'-5'4644,"18"5"258,0 0-129,-16-18-2322,16 18-1032,0 0-516,0 0-258,0 0 0,0 0-258,0 0-129,0 0 0,7 8 0,-7-8 0,29 10-129,-3-5 1,8-2-130,9-1 0,12-2 0,15 0 0,7-5 0,17-2 0,7-2 0,9 2 0,-1 2 0,0 2 0,-9 3 0,-9 2 0,-14 4 0,-17 4 0,-15 0 0,-14-2 0,-7-3 0,-24-5 0,26 6-388,-26-6-2837,0-8-1935,0 8 129,0-15-387,0 15-129</inkml:trace>
          <inkml:trace contextRef="#ctx0" brushRef="#br0" timeOffset="-6707.3836">299 115 10320,'8'-19'4773,"0"-1"0,-8 20-258,0-27-2064,0 27-1032,0 0-258,0 0-258,2-21-129,-2 21-258,0 0 0,0 0 0,-16-10-386,16 10-130,-28-2 0,14 2 0,-6-3 0,1 3 0,0-2 0,-1 2 0,-1 0 0,2 0 0,-2 0 0,1 5 0,-1 3 0,4 2 0,-1 3 0,2 0 0,16-13 0,-21 26 0,14-12 0,7-14 0,0 26 0,3-10 0,-3-16 0,25 26 0,-9-13 0,5-1 0,1 0 0,3 1 0,1 0 0,-1-1 0,1 2 0,0 1 0,-2 3 0,-4-1 0,-1 4 0,-1 0 0,0 5 0,-5 0 0,3-2 0,-3 1 0,0-1 0,0 0 0,0-1 0,-4-1 0,3 1 0,-6-3 0,-3-1 0,-3-1 0,0-1-130,-6 0 1,-10-3 129,-4-2 0,-5-8 0,-5 0 129,-2-4 1,-2-5-130,2-8 0,1-3 0,0-7 0,7-1 0,1-4 0,6 4 0,2-2 0,9 2 0,2 1 0,4 4 0,2-1 0,11 3 0,5-3 0,3-1 0,6 0 0,6-1 0,1-1 0,4-1 0,1-1 0,-2 1 0,1 3 0,-5 2 0,-3 1 0,-5 3 0,-7 2 0,-18 13 0,20-19 0,-20 19 0,1-18 0,-1 18 0,-9-18 0,9 18 0,-31-24 0,10 11 0,-2 2 0,-3-2 0,0 3 0,1 1 0,4 2 0,-2 1 0,23 6 0,-34-15-1807,34 15-2579,0 0-774,0 0 129,0 0-387</inkml:trace>
          <inkml:trace contextRef="#ctx0" brushRef="#br0" timeOffset="-4619.2642">-84 1208 9030,'0'0'4644,"0"0"129,0-18-387,0 18-1677,0 0-1290,0 0-387,0 0-387,0 0-129,0 0-129,0 0 0,0 0 0,0 0 0,0 0-129,0 0 129,3 12-129,-3-12-129,0 21 129,0-5-129,2 6 0,-2 1 0,2 6 129,-2 5-128,0 5-130,0 3 0,0 5 0,-2 1 0,-3 1 0,0-2 0,0-5 0,2-5 0,0-9 0,1-4 0,2-10-130,0-14-386,0 0-1935,10 0-2451,-10 0-129,18-19-387,-4-2 0</inkml:trace>
          <inkml:trace contextRef="#ctx0" brushRef="#br0" timeOffset="-4071.2328">453 1137 12771,'0'0'4773,"-19"14"-129,4 3-129,10 13-3225,-16-9-387,13 13-129,-5-3-387,7 10 0,-4 1-129,5 3-129,0 0 0,4 0 0,1-1 0,3-4-129,10-1 258,6-5-258,9-8 258,7-3-258,6-7 129,2-6-258,6-5 258,-1-5-129,1 0-258,-4-5 258,-6-3-387,-4-5 516,-5 0-387,-9-2 387,-10-3-258,-5 2 129,-6-5 258,-9 2-129,-14-6 258,-3 0-258,-11 0 129,1 4 0,-4 2 1,0 6-259,-1 5 0,6 6 0,4 4-130,2 8-128,8 7-258,-4-2-129,14 8-129,-8-14-387,19 16-1419,-15-11-2322,15-14 258,0 0-387,-18 8 129</inkml:trace>
        </inkml:traceGroup>
      </inkml:traceGroup>
    </inkml:traceGroup>
  </inkml:traceGroup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17:20:07.539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3661580-8421-462A-BF11-E18C3A25DD18}" emma:medium="tactile" emma:mode="ink">
          <msink:context xmlns:msink="http://schemas.microsoft.com/ink/2010/main" type="writingRegion" rotatedBoundingBox="25910,9554 19675,13712 17899,11049 24135,6892"/>
        </emma:interpretation>
      </emma:emma>
    </inkml:annotationXML>
    <inkml:traceGroup>
      <inkml:annotationXML>
        <emma:emma xmlns:emma="http://www.w3.org/2003/04/emma" version="1.0">
          <emma:interpretation id="{19D96A60-7942-4387-B084-89A907C327FE}" emma:medium="tactile" emma:mode="ink">
            <msink:context xmlns:msink="http://schemas.microsoft.com/ink/2010/main" type="paragraph" rotatedBoundingBox="25910,9554 19675,13712 18129,11393 24364,723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68116AF-88BB-4936-96AD-6A0E225BCA0D}" emma:medium="tactile" emma:mode="ink">
              <msink:context xmlns:msink="http://schemas.microsoft.com/ink/2010/main" type="line" rotatedBoundingBox="25910,9554 19675,13712 18129,11393 24364,7235"/>
            </emma:interpretation>
          </emma:emma>
        </inkml:annotationXML>
        <inkml:traceGroup>
          <inkml:annotationXML>
            <emma:emma xmlns:emma="http://www.w3.org/2003/04/emma" version="1.0">
              <emma:interpretation id="{498316B3-C072-443F-AD65-E244AAB24DED}" emma:medium="tactile" emma:mode="ink">
                <msink:context xmlns:msink="http://schemas.microsoft.com/ink/2010/main" type="inkWord" rotatedBoundingBox="18129,11393 24364,7235 25910,9554 19675,13712"/>
              </emma:interpretation>
              <emma:one-of disjunction-type="recognition" id="oneOf0">
                <emma:interpretation id="interp0" emma:lang="en-US" emma:confidence="0">
                  <emma:literal>-0÷2.8=0☺</emma:literal>
                </emma:interpretation>
                <emma:interpretation id="interp1" emma:lang="en-US" emma:confidence="0">
                  <emma:literal>-0÷2.8=01☺</emma:literal>
                </emma:interpretation>
                <emma:interpretation id="interp2" emma:lang="en-US" emma:confidence="0">
                  <emma:literal>-0÷2.8=02☺</emma:literal>
                </emma:interpretation>
                <emma:interpretation id="interp3" emma:lang="en-US" emma:confidence="0">
                  <emma:literal>-0÷2.8=09☺</emma:literal>
                </emma:interpretation>
                <emma:interpretation id="interp4" emma:lang="en-US" emma:confidence="0">
                  <emma:literal>-0÷2.8=08☺</emma:literal>
                </emma:interpretation>
              </emma:one-of>
            </emma:emma>
          </inkml:annotationXML>
          <inkml:trace contextRef="#ctx0" brushRef="#br0">7730-272 13545,'16'9'5160,"5"-9"-516,8-2 0,16 2-3225,-11-10-1032,5-3-645,6 12-2451,-11-6-2064,-8-1 258,-5 3-645,-6 0-258</inkml:trace>
          <inkml:trace contextRef="#ctx0" brushRef="#br0" timeOffset="-266.0152">7728-451 10836,'-8'-15'4773,"8"15"0,13-16-258,18 16-2193,-12-11-1032,25 6-645,-4-6-387,5-5-516,4 7-774,-13-7-2322,-2 5-1290,-5 3-258,-8 0-129,-5 6-387</inkml:trace>
          <inkml:trace contextRef="#ctx0" brushRef="#br0" timeOffset="-494.0282">7796-482 13803,'0'0'5031,"-16"-1"-258,16 1-258,-7 14-3096,7-14-645,-14 31-258,9-10-258,5 6-129,0 4 129,8 1-258,3 4-129,4 0 129,0 1-129,-3-3-129,5 0-129,-9-8-129,8 4-774,-16-30-2064,0 25-1548,0-25 129,0 0-516,0 0-129</inkml:trace>
          <inkml:trace contextRef="#ctx0" brushRef="#br0" timeOffset="2694.1541">7287 390 8127,'0'0'4773,"0"0"129,1 10-258,-1-10-1290,0 0-1161,4 14-774,4 1-516,-8-15-258,1 21-129,-1-21-129,3 30-258,-3-9-129,4 0 0,-1 0-258,-1-3-258,4 7-258,-6-25-2451,0 17-1677,0-17 0,13 0-258,-5-16-258</inkml:trace>
          <inkml:trace contextRef="#ctx0" brushRef="#br0" timeOffset="2934.1678">7369 68 14190,'-19'-13'5418,"19"13"-129,0 0-258,0 0-2838,0 0-1547,0 0-646,0 0 0,-16 0 0,16 0 0,0 0 0,0 11-1291,0-11-2966,0 0-1032,0 0 258,0 0-516,11 13-387</inkml:trace>
          <inkml:trace contextRef="#ctx0" brushRef="#br0" timeOffset="4261.2437">7610 1001 13416,'0'0'4902,"-13"-13"0,-1 12-387,-12-6-3354,11 7-387,-11 3-258,0 7-129,-6 0 0,6 1-129,0 0-129,4 1 0,4-1-129,18-11 0,-21 23 0,21-23-129,0 14 129,0-14 129,26 15-129,-4-9 129,3-1-129,5 3 129,1-1 0,5 2 0,-4 3 0,4 1-129,-4 3 0,-6 5 0,-2 1 0,-6 3 129,-5 1-129,-4-2 0,-2 3-129,-5-4 0,-2 1 0,0-6 0,-5 1-129,5-19 129,-21 23-129,3-18 258,-5-4-129,-1-1 129,-3-11 0,-4-5 129,0-5-129,5-3 0,5-2 129,7-3-258,7 1 129,4 2-129,3 4 0,8-1 0,8 4 0,4-1 0,2 2 0,1 1 0,6 2 0,7-1 0,2-2 0,0 2 129,-1-3 0,-2-2 0,-4 1 129,-7 2 0,-11-1 0,-11 1 0,-5 0-129,-17 7 129,-9 0 0,-8 4-258,1 4-258,-6-8-1161,13 11-2193,-3 0-1161,6 0-129,26 0-258,-24-2-387</inkml:trace>
          <inkml:trace contextRef="#ctx0" brushRef="#br0" timeOffset="7949.4547">6832-702 8772,'12'-14'5031,"-12"14"258,4-15-516,-4 15-1032,-4-16-1548,4 16-903,0 0-516,-18-3-387,-5 3-129,-4 6-129,-6 7 1,-4 5-130,-8 6 0,0 4 0,-2 1 0,0 2 0,5 3 0,8-2 0,1 2-130,9-3 1,6 1 0,5-5 0,7 2 0,6-1 0,0-4 0,8 2 0,3-3 129,2-1-129,2 1 129,-2 0 0,-2 1 0,-6-1 0,-3 1-129,-2 0 258,0 0-129,-5 2 0,-5 0-129,-3 2 129,-3 2 0,1 3 129,2 2-258,-3 4 129,5 3 0,0 2 0,6-1-129,5 3 129,0-3 0,10-4-129,7 0 129,6-5 0,1-3-129,4-4 129,2-1 0,-2-2 0,-2-1 0,-2-2 0,-6-2 129,-4-1-387,-2 2 387,-7 1-258,-5 0 129,0 0-129,-9 0 0,-3 1 0,-3 2-129,2 1 258,3-1-258,2-1 258,3-2-129,5-4 0,4 1 129,10-5 0,4-1-129,-2-4 129,2 1-129,0-1 129,-2 2-129,-16-10 129,18 26 0,-17-10 0,-1 5 0,-1 3 0,-6 4 0,-1 4 129,-2 1-129,4 1 0,1 1 0,3-1 0,2 0-129,0-3 129,5-4-129,5-4 0,1 0 0,1-6-129,2-1 0,-1-1 129,2 0 0,-15-15 0,26 25 0,-26-25 129,21 25 0,-21-25 0,9 27 129,-4-9-129,0-2 129,-2 5-129,-1-1 0,3 2 129,1 1 0,7 0-258,2-2 387,1 0-387,5-2 258,5-4-387,3-1 387,3-6-516,5 2 0,1-10-129,2 6-129,-3-6 0,5 0 0,-8 0 129,2 0 129,-7 0 258,-6 0 258,-2 4 387,-21-4 0,27 9-129,-27-9 0,18 10 0,-18-10-258,22 10 0,-4-5-129,3-1 129,4-4 0,8 0 129,5-1 0,5-6 0,6-7 129,7 1-129,3-7 129,4 4-129,-2-2-258,-3 1 258,-3 0-387,-6 3 258,-9 3-387,-6 1 387,-8 0-387,-6-1 387,-6-2-129,1-5 0,-2-1 0,-2-2-129,2-2 129,-2-3-129,0 4 129,-1-6-258,3 4 129,-3-4-129,4 2 129,1-6 0,1-3 0,2-6 129,3-4 0,2-4 0,1-2 129,0-3 0,-3-1 0,-5 3-129,-3 2 129,-6 5-129,-4 5 258,-3 6-258,-2 5 258,-9 8-258,-5 4 258,1 9-258,1 3 129,14 5-129,-21-4 0,21 4 0,0 0 0,0 0 129,13-17-129,6 6 129,4-5-258,3-3 387,-2-4-387,2-3 258,-4-5-258,-4-3 258,-5-3-258,-5-2 129,-5-4 258,-3-3-258,0-4 258,0 2-129,-9-1 129,7 6-129,-6-1 129,3 8-129,2 4 0,0 9 0,1 6-129,2 17 0,0-21 129,0 21-129,2-21 0,-2 21-129,19-26 129,-4 8 0,1-5 0,2-3 0,-1-3 129,-1-1-258,1-1 258,-8 0 0,-4 2-129,-5 1 0,0 4 0,-6 3 129,-6 5-129,-1 0 0,13 16 0,-19-26 0,19 26 0,-13-18 0,13 18 0,0 0 0,0-19 0,0 19 0,13-13 0,-13 13 0,15-18 0,-15 18 0,14-31 0,-6 10 0,-3-1 129,-2-4-129,-3-2 129,0 1 0,0 3-129,-9 1 129,-6 2 0,-6 3-129,-3 5 0,-2 3 129,-2 2-129,-1 5 0,0 0 0,8 0 0,2-1 0,19 4 0,0 0 0,-13-21 0,13 21 0,6-22 129,6 7-258,-4-1 129,-2-2 0,-6-1 0,0-1 129,-1 1-129,-12-2 0,-5 0 0,-3 0 0,-5 2 0,-2 1 0,1 0-129,-2 3 129,-2 4 0,0 3 0,4 2 0,-2 1 0,3 3 0,7 2 0,1 0 0,3 0 0,15 0 0,-14 0 0,14 0 129,0 0-129,-17-10 0,17 10 0,-21-11 0,7 5 0,-14-1 0,-2 2 0,-9 2-129,-6 1 129,-7 1 129,0 1-129,-1 0 0,-2 0 0,8 3 0,5 2 0,9 0-129,6 1 129,4 1 0,6-1 0,17-6 0,-23 13 0,23-13 0,-21 11 129,6-6-129,1 0 0,-6 2 0,-2-1 0,-9 4 0,-5-1 0,1 3 0,-4 1 0,-3 3 0,-3 2 0,1 3 0,0 1 0,6 3 129,0-1-258,3 0 129,3 4 0,7-1 0,6-1-129,4 0 129,4-2 0,0-3-129,6 2 0,2-5-129,3 3-258,0-21-258,0 34-1290,-15-26-1419,15-8-1419,-2 27-258,2-27 0,0 31-258</inkml:trace>
          <inkml:trace contextRef="#ctx0" brushRef="#br1" timeOffset="-24967.428">4858 1035 11610,'-18'2'4902,"18"-2"0,0 0 0,-2-10-2580,19 10-1032,-17 0-258,42 0-258,-13-5-129,18 4-257,4-4-388,16 3 0,7-1 0,12 1 0,4 1 0,11-3 0,0 4 0,-5 0 0,-7 0 0,-13 0 0,-13 5 0,-18-5 0,-8 7-388,-37-7-2579,0 0-2193,0-8 0,0 8-387,-26-13-129</inkml:trace>
          <inkml:trace contextRef="#ctx0" brushRef="#br1" timeOffset="-24102.3786">5459 1313 12126,'28'-24'5031,"-28"24"-258,6-16 129,-6 16-2967,-13 0-903,-3 3-387,-15 2-129,1 9-129,-11 3-129,1 5 129,-2-1-258,5 4 0,3-3-129,9 1 0,9-2 0,8 0 0,8-5-129,13-3 129,10-2 0,9-3 0,5-3-129,5 2 129,4-2 0,2-1 0,1 0 0,-6 5 0,-2 1 0,-1 1 0,-6 7 0,-3 2 0,-4 4 258,-7 3-516,-6 1 387,1-1-258,-7-1 129,-8 0-129,0 0 0,-7-3 0,-10-2-129,-9-5 129,-5-5 0,-11-3 129,-3-6 0,-7-2 0,-1-12 0,3-5 0,1-6 0,9-3 129,7-3-129,11 2 129,7 1-258,12 1 387,3 1-387,10 1 258,9 1-129,8 1 0,6-2 0,7-3-129,4 2 129,8 0 0,1-2 129,2-2-129,-3 1 129,-9-1 0,-7-1 129,-7 3-129,-14 1 129,-15 5-129,-10 2 0,-19 4 1,-10 3-130,-3 2 0,-2 3-130,-4 1-128,6 5-129,3-11-387,19 12-2193,-9 1-2064,13-2-129,16 0-258,-19-2 0</inkml:trace>
          <inkml:trace contextRef="#ctx0" brushRef="#br0" timeOffset="-1386.0793">6991-525 2193,'11'-2'3999,"-11"2"774,0 0-645,0 0-516,0-15-903,0 15-258,0 0-516,0 0-516,0 0-387,0 0-258,0 0-258,0 0-129,0 0-129,0 0 0,-18 8-129,18-8 0,-22 12 129,7-3-129,-4 0 129,1 2-129,-3 0 0,1 2 0,-4 0 0,0 2-129,1-1 0,4 1 0,-1 1 0,3 2 129,2-1-129,1 5 0,4-1 0,5 3-129,0 0 258,4 4-258,-3-1 129,4 1 0,0-3 0,0 1 0,2-1 0,1-3 0,4-2 0,2-3 0,3 0 0,1-3 0,4 1 0,-2-2 0,3 0 0,1-2 0,-1-1-129,0-2 129,0 0 0,1-3 0,-5-4 0,4 1 0,2-2 0,-4-3 0,2-4 0,1-1 0,-3-3 0,0 1 0,1-3 0,-3-2-129,-1 1 129,2-4 129,-6 2-129,1 0 0,1-2 0,-3 0 0,-3 2 129,-5 16-129,3-26 0,-3 26 0,0-18 0,0 18 0,-14-13 0,14 13 0,-26-8 129,12 5-129,-4 0 129,2 1 0,-2-1-129,0 3 129,2 0-129,16 0 0,-26 0 0,26 0 0,-19 0-129,19 0-129,0 0-129,-18 2-387,18-2-1806,0 14-2064,0-14-258,9 0-387,-9 0-129</inkml:trace>
          <inkml:trace contextRef="#ctx0" brushRef="#br0" timeOffset="-823.0471">7439-422 11094,'5'-13'4773,"-5"13"0,0 0-129,0 0-2322,-9-8-1032,9 8-387,-14 0-258,14 0-129,-23 10-129,9 1 0,-4 2-258,-2 5 0,1 4 0,1 6-129,2 1 129,5 2-258,1 1 258,5 0-258,5-2 258,3-3-258,12-3 258,6-6-129,7-5 129,2-3-129,6-7 0,-2-3-387,5 3-516,-20-4-2580,7-3-1548,-7 1 0,-3 0-258,-16 3-258</inkml:trace>
          <inkml:trace contextRef="#ctx0" brushRef="#br1" timeOffset="-19361.1074">2030 3044 14577,'27'19'5289,"-8"-17"-258,12-1-258,0-6-2709,11 5-1290,-3-6-515,8 1-259,0 2 0,-9-4-259,6 7-773,-23-5-2451,7 5-1677,-3 0 129,3-3-258,-4-3-258</inkml:trace>
          <inkml:trace contextRef="#ctx0" brushRef="#br1" timeOffset="-13810.7899">2838 2934 7869,'-21'9'4773,"21"-9"0,0 0-258,0 0-1419,0 0-1032,0 0-645,15-8-258,17 0-387,-1-8-129,12 8-258,4-7-129,13 2 0,2 2-258,5 1 129,1 4-258,0 1 129,-1 2-129,-8 0 0,-2 3-129,-15 0-129,-3 0-129,-17 0-516,9 12-2193,-31-12-1548,16 7-129,-16-7-129,0 0-774</inkml:trace>
          <inkml:trace contextRef="#ctx0" brushRef="#br1" timeOffset="-14374.8222">3079 2332 5418,'0'-16'4902,"0"16"-387,0-18-129,0 3-1032,0 15-1161,0-24-903,0 24-258,0-14-258,0 14-129,0 0-129,0 0 0,0-17-258,0 17 0,0 0 0,0 0-129,0 0 0,0 17 0,0-17 129,0 21 0,0-21 0,-2 27 0,2-27 129,-4 31-129,-1-17 0,3 1-128,2-15-130,-6 27 0,4-12 0,0 3 0,1 0 0,1 4 0,0 4 0,0 3 0,0 4 0,0 4 0,0-2 0,0 1 0,0-4 0,0-6 0,0-3 0,0-23 0,1 26-775,-1-26-2321,0 0-1677,4-12-258,-4 12-387,6-22 0</inkml:trace>
          <inkml:trace contextRef="#ctx0" brushRef="#br1" timeOffset="-13151.7522">3132 3163 11739,'0'0'5160,"0"0"-516,0 0 129,12 0-2064,-12 0-1677,13-11-516,-13 11-129,30-23-129,-12 12 0,6 3-129,-1 0 0,-2 3-129,2 0 129,-2 5-129,-2 0 0,-3 6 0,-1 6-129,-5 2 129,-1 6-129,-4 1 129,0 5-129,-5 0 0,0 4 129,-11 3-129,-7 1 0,-5 1 0,-7 1 129,-6-6-129,-1-2 129,0-7-129,-1-6 129,4-6 0,7-7 0,6-2 0,21 0 0,-16-33 0,16 19 0,3-4 0,10-1 0,6-1 129,2 3 0,7 2 0,1 4 0,6 7 0,3-2 0,7 6 0,3 0 0,12 2 0,2 6 0,2 0-129,-1 3 0,-1-3-129,-4 2-129,-8-7-129,4 15-1806,-24-18-2193,3 0-516,-7-13-258,-4-10-258</inkml:trace>
        </inkml:traceGroup>
      </inkml:traceGroup>
    </inkml:traceGroup>
    <inkml:traceGroup>
      <inkml:annotationXML>
        <emma:emma xmlns:emma="http://www.w3.org/2003/04/emma" version="1.0">
          <emma:interpretation id="{EDA8392E-D26F-45DF-8D7A-A38B1EAFB63F}" emma:medium="tactile" emma:mode="ink">
            <msink:context xmlns:msink="http://schemas.microsoft.com/ink/2010/main" type="paragraph" rotatedBoundingBox="24527,8266 18471,11849 17930,10934 23985,735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C46BF5C-7EA8-4F15-A707-3BB8AB6C723B}" emma:medium="tactile" emma:mode="ink">
              <msink:context xmlns:msink="http://schemas.microsoft.com/ink/2010/main" type="inkBullet" rotatedBoundingBox="24527,8267 24197,8461 24145,8374 24475,8179"/>
            </emma:interpretation>
            <emma:one-of disjunction-type="recognition" id="oneOf1">
              <emma:interpretation id="interp5" emma:lang="en-US" emma:confidence="0">
                <emma:literal>-</emma:literal>
              </emma:interpretation>
            </emma:one-of>
          </emma:emma>
        </inkml:annotationXML>
        <inkml:trace contextRef="#ctx0" brushRef="#br0" timeOffset="3413.1952">7807 194 13674,'-8'8'5031,"-10"-6"-258,18-2-387,-29 1-3096,29-1-516,-27 12-258,12-1-129,-7-1-258,-3 8 0,-4 1-129,5 4 0,-3 1 0,7 0 0,9-1 0,4-2 0,7-3 0,8-4 0,10-3 0,5-4 129,3-2-129,5-5 129,-1 1-129,-2 3 0,-2 1 0,-4 3 0,-4 3 0,-7 3-129,-6 3 129,-5 2 0,-3 0 0,-8 2 0,-10-1 129,-4-1-129,-2-3 129,-7-3-258,5 4-516,-13-16-2451,16 6-1677,3-2 0,4-5-387,19 0-258</inkml:trace>
      </inkml:traceGroup>
      <inkml:traceGroup>
        <inkml:annotationXML>
          <emma:emma xmlns:emma="http://www.w3.org/2003/04/emma" version="1.0">
            <emma:interpretation id="{C9D8A329-BBF0-4C29-B6A3-63A300944FB0}" emma:medium="tactile" emma:mode="ink">
              <msink:context xmlns:msink="http://schemas.microsoft.com/ink/2010/main" type="line" rotatedBoundingBox="22408,9445 18439,11793 17930,10934 21899,8586"/>
            </emma:interpretation>
          </emma:emma>
        </inkml:annotationXML>
        <inkml:traceGroup>
          <inkml:annotationXML>
            <emma:emma xmlns:emma="http://www.w3.org/2003/04/emma" version="1.0">
              <emma:interpretation id="{70233E55-1802-45E9-9493-3DA14A1D8B3D}" emma:medium="tactile" emma:mode="ink">
                <msink:context xmlns:msink="http://schemas.microsoft.com/ink/2010/main" type="inkWord" rotatedBoundingBox="21086,10171 19486,11118 19002,10300 20602,9353"/>
              </emma:interpretation>
              <emma:one-of disjunction-type="recognition" id="oneOf2">
                <emma:interpretation id="interp6" emma:lang="en-US" emma:confidence="0">
                  <emma:literal>16÷8</emma:literal>
                </emma:interpretation>
                <emma:interpretation id="interp7" emma:lang="en-US" emma:confidence="0">
                  <emma:literal>165.8</emma:literal>
                </emma:interpretation>
                <emma:interpretation id="interp8" emma:lang="en-US" emma:confidence="0">
                  <emma:literal>1-846</emma:literal>
                </emma:interpretation>
                <emma:interpretation id="interp9" emma:lang="en-US" emma:confidence="0">
                  <emma:literal>1-8.6</emma:literal>
                </emma:interpretation>
                <emma:interpretation id="interp10" emma:lang="en-US" emma:confidence="0">
                  <emma:literal>-16÷8</emma:literal>
                </emma:interpretation>
              </emma:one-of>
            </emma:emma>
          </inkml:annotationXML>
          <inkml:trace contextRef="#ctx0" brushRef="#br1" timeOffset="-26880.5375">4190 626 18189,'-16'2'5547,"-5"6"0,5-8-2063,16 0-3484,-21 6 0,21-6 0,-17 3 0,17-3 0,0 0 0,0 0 0,0 0 0,0 17 0,10 2-1033,-10-19-4385,16 19 0,-16-19-387,18 21 129</inkml:trace>
          <inkml:trace contextRef="#ctx0" brushRef="#br1" timeOffset="-27167.5539">3920 980 12255,'-15'7'5289,"15"-7"-387,0 0 0,-19 0-2709,19 0-903,0 0-387,21 0-258,-21 0-257,36 0-388,-12-7 0,11 4 0,6-4 0,6 6 0,3-4 0,2 2 0,-2-1 0,-2 0 0,-6 4 0,-9-8 0,-1 11-1678,-32-3-3224,18-7-387,-18 7 129,0-24-774</inkml:trace>
          <inkml:trace contextRef="#ctx0" brushRef="#br1" timeOffset="-26530.5174">4156 1525 18318,'0'0'5676,"0"0"-258,0 0-2063,0 0-3355,0 0 0,2-10 0,-2 10 0,0 0 0,0 0 0,0 0 0,0 0 0,0 0 0,0 0 0,0 0 0,3-14 0,-3 14-4903,0 0-644,0 0 258,5-15-645</inkml:trace>
          <inkml:trace contextRef="#ctx0" brushRef="#br1" timeOffset="-28354.6218">3289 1422 11094,'12'12'5418,"-12"-12"-645,0 18 258,0-18-1161,-4 29-2967,-10-6-387,4 13 0,-6-2-258,3 6-129,0 0 130,7 2-259,2 1 0,4-3 0,5 0 0,10-2 0,4-6 0,7-6 0,3-4-259,5-5 130,2-6 0,6-6 0,3-5 0,0 0 0,4-12 129,-6-4-129,-2-5 129,-4-3 0,-13-4 258,-9 3 0,-15-6-129,-8 3 259,-20 4-388,-7 6 0,-12 5 0,-7 9 0,1 2 0,3 4 0,5 11 0,9 6 0,12 5 0,4-3 0,16 7 0,-1-14-775,16 15-3095,-11-29-1419,13 23 0,-13-23-129,16-2-645</inkml:trace>
          <inkml:trace contextRef="#ctx0" brushRef="#br1" timeOffset="-28857.6505">2764 1341 15738,'21'6'5160,"-21"-6"0,19 16-258,-19-16-3483,8 28-1031,-5-6-388,7 12 0,-7 5 0,1 8 0,-3 6 0,-1 6 0,0 1 0,0-4 0,3-1 0,1-8 0,9 2 0,-10-28-2710,16 1-2450,-4-15 0,4-7-258,1-8-129</inkml:trace>
          <inkml:trace contextRef="#ctx0" brushRef="#br1" timeOffset="-25435.4548">5476 15 13545,'3'-21'4902,"-3"21"-258,-24-15 0,-12 5-3483,7 10-516,-15 4-258,5 10 129,-11 1 0,8 7-258,0 1 129,3 4-258,7 3 0,9-1 0,10-2 0,12 2-129,6-4 0,17-3 0,9-6 129,11 2-129,3-5 129,7 3-129,0-1 0,-2 4 0,-3 2 0,-3 7-129,-6 6 0,-10 3 0,-7 3 0,-8 2 0,-5 0 129,-8-3-387,-5 0 387,-11-7-129,-8-6 129,-6-3-129,0-7 0,-9-6 0,2-5 129,-2-5 129,3-5-129,4-10 258,5-6-258,7-1 258,6-6-129,12-3 0,2-1-129,18-2 129,8-2-129,6-1-129,7-2 129,9-4-129,6-2 0,-1-1 129,-1-1 0,-7 0 0,-6 4 0,-7 4 129,-16 2 129,-12 8-129,-12 3 129,-18 6 0,-13 4-129,-3 3-129,-4 7-129,0-1-129,8 7-645,-5-5-2193,20 5-1806,4 0-129,19 0-258,-18 12 0</inkml:trace>
          <inkml:trace contextRef="#ctx0" brushRef="#br1" timeOffset="-19679.1256">1882 2733 12642,'0'0'5160,"0"0"-387,0 0 129,-9-16-2709,9 16-1032,0 0-516,0 0-258,0 0-129,0 0-129,0 0 0,0 0-129,0 0 129,17 5-129,5-2 0,10 0 0,7-3 0,8 0 0,9 0 0,2-5 0,4-1-129,-7-4-129,-2 5-129,-14-4-258,1 9-774,-40 0-2451,26 0-1032,-26 0-129,0 0 0,-3 14-645</inkml:trace>
        </inkml:traceGroup>
      </inkml:traceGroup>
    </inkml:traceGroup>
  </inkml:traceGroup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17:22:57.660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C1495C8-7FAE-44D4-B510-3AEB2E44357B}" emma:medium="tactile" emma:mode="ink">
          <msink:context xmlns:msink="http://schemas.microsoft.com/ink/2010/main" type="writingRegion" rotatedBoundingBox="13976,13144 24878,12958 24923,15616 14021,15802"/>
        </emma:interpretation>
      </emma:emma>
    </inkml:annotationXML>
    <inkml:traceGroup>
      <inkml:annotationXML>
        <emma:emma xmlns:emma="http://www.w3.org/2003/04/emma" version="1.0">
          <emma:interpretation id="{FDCD7680-368D-4F43-9DFB-6C86C8513E9E}" emma:medium="tactile" emma:mode="ink">
            <msink:context xmlns:msink="http://schemas.microsoft.com/ink/2010/main" type="paragraph" rotatedBoundingBox="13976,13144 24878,12958 24908,14698 14005,1488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F6BE333-2191-4DC2-98D0-C32CA80A6D9D}" emma:medium="tactile" emma:mode="ink">
              <msink:context xmlns:msink="http://schemas.microsoft.com/ink/2010/main" type="inkBullet" rotatedBoundingBox="13980,13377 15390,13353 15409,14483 13999,14507"/>
            </emma:interpretation>
            <emma:one-of disjunction-type="recognition" id="oneOf0">
              <emma:interpretation id="interp0" emma:lang="en-US" emma:confidence="0">
                <emma:literal>00.</emma:literal>
              </emma:interpretation>
              <emma:interpretation id="interp1" emma:lang="en-US" emma:confidence="0">
                <emma:literal>000.</emma:literal>
              </emma:interpretation>
              <emma:interpretation id="interp2" emma:lang="en-US" emma:confidence="0">
                <emma:literal>0.0.</emma:literal>
              </emma:interpretation>
              <emma:interpretation id="interp3" emma:lang="en-US" emma:confidence="0">
                <emma:literal>0.00.</emma:literal>
              </emma:interpretation>
              <emma:interpretation id="interp4" emma:lang="en-US" emma:confidence="0">
                <emma:literal>&amp;</emma:literal>
              </emma:interpretation>
            </emma:one-of>
          </emma:emma>
        </inkml:annotationXML>
        <inkml:trace contextRef="#ctx0" brushRef="#br0">-1065 1162 6321,'-21'-4'3999,"5"-9"-258,16 13-129,0 0-1161,-12-22-1161,12 22-387,0-23 0,0 23-129,0-19 129,0 19-129,0 0 0,0 0-129,-13-16-129,13 16-129,-19 0-129,19 0-129,-23 11-129,23-11 0,-22 24 0,12-9 0,7-1-129,1 1 0,2-15 0,8 22 129,7-15 0,4-6 0,2-1 129,7-8 129,-4-8 0,2-2 0,-7-6 0,-3 3-129,-9-5 129,-7 4-387,-2 4 0,-17-3-516,1 16-516,-21-10-2580,7 9-645,1 4-387,-3-6-129,3 3-129</inkml:trace>
        <inkml:trace contextRef="#ctx0" brushRef="#br0" timeOffset="1228.0702">-2056 204 5805,'-22'-18'3999,"-5"-1"-387,27 19-129,-29 0-2322,13 0-516,0 0-645,-1 5-258,-5 6-129,4 4 0,-5 4-258,4 5 129,-5 6 0,6 2 129,-3 2 0,6 0 387,6 0 129,2-5 516,7-2 0,7-9 0,14-3 0,1-9-129,15-4 0,-1-2-129,9-5-129,-1-6 129,8-1 129,-5-4-129,4 6 387,-7-9 0,5 9 129,-14-11 0,4 10 129,-16-10-387,-1 8 0,-14-6-258,-6 1-258,-4 0-129,-16-1-516,1 11-258,-16-17-1419,6 12-1806,1 5-645,-3-5 0,9 7-387</inkml:trace>
        <inkml:trace contextRef="#ctx0" brushRef="#br0" timeOffset="461.0263">-1482 644 9804,'-36'0'4257,"36"0"-387,-40 11-129,14-1-2709,10 8-516,-7 1-387,5 4-129,2 0 0,3-2 0,2-2 129,4-1 0,7-18 0,0 24 129,0-24 129,21 0 129,-1-5 0,7-5-129,1-11 129,4 4 0,-6-8 0,1 6-129,-9-5 129,-5 6-258,-13 2-129,-2 1-129,-12 9-645,-17-10-1032,7 9-2709,-4 4 0,-2-2-645,7 0 258</inkml:trace>
        <inkml:trace contextRef="#ctx0" brushRef="#br0" timeOffset="-404.0231">-934 1276 1,'-15'-29'902,"6"11"-1418</inkml:trace>
      </inkml:traceGroup>
      <inkml:traceGroup>
        <inkml:annotationXML>
          <emma:emma xmlns:emma="http://www.w3.org/2003/04/emma" version="1.0">
            <emma:interpretation id="{4AD51031-B3F3-4F3A-8307-E5E38FB62AE1}" emma:medium="tactile" emma:mode="ink">
              <msink:context xmlns:msink="http://schemas.microsoft.com/ink/2010/main" type="line" rotatedBoundingBox="15954,13110 24878,12958 24908,14698 15984,14850"/>
            </emma:interpretation>
          </emma:emma>
        </inkml:annotationXML>
        <inkml:traceGroup>
          <inkml:annotationXML>
            <emma:emma xmlns:emma="http://www.w3.org/2003/04/emma" version="1.0">
              <emma:interpretation id="{E37E3350-6B19-4052-ACC7-5FA7A8E8C8CC}" emma:medium="tactile" emma:mode="ink">
                <msink:context xmlns:msink="http://schemas.microsoft.com/ink/2010/main" type="inkWord" rotatedBoundingBox="19281,13054 22243,13003 22270,14627 19309,14678">
                  <msink:destinationLink direction="with" ref="{AA622D2B-6946-41A6-B06C-4B310AF4F06F}"/>
                </msink:context>
              </emma:interpretation>
              <emma:one-of disjunction-type="recognition" id="oneOf1">
                <emma:interpretation id="interp5" emma:lang="en-US" emma:confidence="0">
                  <emma:literal>2+135=5±2+6235</emma:literal>
                </emma:interpretation>
                <emma:interpretation id="interp6" emma:lang="en-US" emma:confidence="0">
                  <emma:literal>2+135=5±2+62135</emma:literal>
                </emma:interpretation>
                <emma:interpretation id="interp7" emma:lang="en-US" emma:confidence="0">
                  <emma:literal>2+135=5±2+62335</emma:literal>
                </emma:interpretation>
                <emma:interpretation id="interp8" emma:lang="en-US" emma:confidence="0">
                  <emma:literal>2+135=5±2+62235</emma:literal>
                </emma:interpretation>
                <emma:interpretation id="interp9" emma:lang="en-US" emma:confidence="0">
                  <emma:literal>2+135=5±2+62535</emma:literal>
                </emma:interpretation>
              </emma:one-of>
            </emma:emma>
          </inkml:annotationXML>
          <inkml:trace contextRef="#ctx0" brushRef="#br1" timeOffset="-80459.6021">2979 559 13545,'-14'11'4773,"14"-11"129,0 0-129,0 0-3225,0 0-516,0 0-258,0 0-258,0 0-129,0 0-129,0 0-129,0 0 1,0 0-130,0 0 0,-15 2 0,15-2 0,0 0 0,0 0 0,0 0 0,0 0 0,0 0 0,0 0 0,0 0 0,0 0 0,0 0 0,0 0 0,0 0 0,10 5 0,-10-5 0,29 3 0,-10-3 0,7 1 0,5-1 0,4-3 0,3-2 0,4 0 0,-5-1 0,0 0 0,-6-1 0,-5-1 0,-5 8 0,-21 0-904,35 0-1289,-35 0-2580,0 0-387,20-15 0,-20 15-387</inkml:trace>
          <inkml:trace contextRef="#ctx0" brushRef="#br1" timeOffset="-79863.568">3021 992 15222,'0'0'5031,"0"0"0,0 0-774,0 0-3096,0 0-387,0 0-129,0 0-129,13 11-386,-13-11-130,28 6 0,-7-6 0,6 0 0,4 0 0,4-3 0,6 0 0,-1-7 0,2 4 0,-3-2 0,-2 6 0,-4-1 0,-4 3 0,-10 0-259,1 3-644,-20-3-1935,0 0-2193,0 0 0,0 0-387,1-13 0</inkml:trace>
          <inkml:trace contextRef="#ctx0" brushRef="#br2" timeOffset="-75023.2911">4109-31 9030,'0'0'5160,"0"0"-129,0 0-129,0 0-1548,0 0-1419,0 0-645,0 0-387,0 0-387,0 0 0,-3 14-386,3-14-130,-18 34 0,7-13 0,-3 7 0,-4 3 0,-3 3 0,-4 3 0,0 2 0,-3 2 0,1-1 0,-1 5 0,2 2 0,2 4 0,0 4 0,4 5 0,6 6 0,-1 4 0,4 3 0,3 0 0,1 0 0,6-2-130,1-4 130,3-4-129,5-10 0,7-3-129,1-15-387,13 5-903,-11-19-3096,11-6-387,-2-12-258,1-3 0</inkml:trace>
          <inkml:trace contextRef="#ctx0" brushRef="#br2" timeOffset="-73415.1991">4043 705 12771,'0'14'5160,"23"-14"-387,-23 0 129,22-10-3354,3 10-645,-8-6-387,9 3-129,0-2-129,5 3-129,0-1 0,3 0-129,3 1-129,0-1 129,2 1-258,-5 2 0,-2 0-129,-11-5-645,8 10-1290,-8-3-2580,-21-2 129,0 0-387,0 0-258</inkml:trace>
          <inkml:trace contextRef="#ctx0" brushRef="#br2" timeOffset="-72848.1667">4407 868 13674,'-2'18'4644,"-15"-3"-258,17-15-258,-20 18-3483,6-5-516,14-13-129,-26 22 129,26-22-129,-20 23 129,20-23 0,-9 18 0,9-18 129,0 14 0,0-14-129,0 0 129,22 21-129,-22-21 0,29 15 129,-12-8-129,0 4-129,-1-1 129,1 3 0,-3 1-129,-2 2 0,-1 4-129,-5 1 129,-1 3-129,-3 2 129,-2-2-129,0-1 129,0 1 0,-3-4 129,-4-4-129,7-16 129,-23 21-129,9-16 0,-4-2 0,-5-3-129,2 0-387,-8-3-258,10 3-1032,-5 0-2967,4-5 129,4-1-387,16 6-129</inkml:trace>
          <inkml:trace contextRef="#ctx0" brushRef="#br2" timeOffset="-74244.2466">4472 139 12642,'-15'10'5160,"1"6"-387,14-16-387,-13 18-2709,-4-15-645,11 12-258,6-15-258,-18 25-129,18-25-258,-18 30 129,12-16-258,6-14 129,-7 25-129,7-25 0,0 17 0,0-17 0,12 12 0,-12-12 0,19 9 129,-19-9-129,23 10 0,-23-10 0,22 16 0,-22-16 0,15 20 129,-15-20-258,11 21 258,-11-21-258,7 26 258,-7-12-129,0-14 129,-5 28-129,5-28 0,-21 28 0,5-16 0,-2 0 0,0-4-129,-1-5-129,1 0-129,-3-4-516,21 1-1419,-24-8-2451,14-7-387,4-6-129,4 0 0</inkml:trace>
          <inkml:trace contextRef="#ctx0" brushRef="#br2" timeOffset="-72454.1442">4349 873 9804,'-15'0'5289,"15"0"-129,0 0-258,0 0-1548,-5-13-2193,15 13-516,-10 0-129,34-6-129,-10 3-258,9 1 129,1-3-129,3-1-129,0-1 0,-3-1-129,0 3-129,-12-6-516,11 11-2322,-33 0-1935,22-8 129,-22 8-387,0 0-645</inkml:trace>
          <inkml:trace contextRef="#ctx0" brushRef="#br2" timeOffset="-73916.2278">4451 166 12900,'0'0'5160,"0"0"-387,0 0 0,0 0-3354,0 0-516,9-16-387,7 13-129,-1-5 0,6 3-258,0-3 0,3 0-129,-1 1-129,-4-2-258,9 9-774,-28 0-2838,21-17-1032,-21 17 0,23-11-387,-23 11-258</inkml:trace>
          <inkml:trace contextRef="#ctx0" brushRef="#br2" timeOffset="-71616.0962">4792-172 8127,'-18'-7'4773,"3"2"0,15 5-258,0 0-1548,-25 7-1548,25-7-387,-8 14-258,8 1-258,0-15 0,0 19-129,0-19-129,14 31 0,-3-13-129,4 5 0,1 3 0,0 3-129,4 3-129,-1 6 129,2 2-129,0 2 129,2 2-129,-1 0 0,3-2 258,1-2-258,-2-1 258,2-1 0,-5-4 0,1 3 0,-5-3 129,-3 0-129,-4 0 0,-2 3 0,-7 4-129,-1 4 129,0 6-129,-11 4 0,-2 3 0,-3 4 129,-7 4-258,-4 1 129,-2 2-129,-10-7 0,2-1-258,-7-14-516,15 9-1161,-11-21-2967,10-6 258,6-11-645,6-6 258</inkml:trace>
          <inkml:trace contextRef="#ctx0" brushRef="#br1" timeOffset="-65435.7427">5304 735 9288,'0'0'5031,"0"0"0,10-1-387,-5-14-1806,14 15-1290,-19 0-516,28-6-258,-12-2-258,10 6-129,0-4-129,3 2-129,5-2 0,3 1-129,0-2 0,-1 4-129,-2-2 0,-10-3-516,8 8-903,-32 0-3354,15 0 0,-15 0-258,0 0-516</inkml:trace>
          <inkml:trace contextRef="#ctx0" brushRef="#br1" timeOffset="-64787.7057">5450 1079 13287,'0'0'4902,"0"0"0,-15-6-516,15 6-3354,0 0-387,0 0-258,10-17 0,-10 17-129,26-21-129,-7 10 0,2-4-129,4 2 129,-1-1-129,3 2 129,-1 6-129,-1 3 0,-3 3 0,-2 0 0,-6 6 0,-14-6 0,23 26 0,-17-10 0,-3 5 0,-1 1 0,-2 0-129,-2 3 0,-9 2 0,-7 2-129,-6 4 129,-5-4 0,0 2-129,-7-4 129,4 1 0,4-6 129,6-5 0,6-8 129,16-9 0,0 0-129,0 0 129,21-1 0,5-11 0,11 1 0,3-4 0,5 4 0,1 1-129,2 2 0,-2 3-129,-8 5 0,-2 0-387,-15 0-258,5 17-903,-26-17-2709,0 0-258,14 16-516,-14-16 129</inkml:trace>
          <inkml:trace contextRef="#ctx0" brushRef="#br1" timeOffset="-65831.7654">5521-111 9933,'0'0'4902,"-5"12"-129,5-12-516,0 0-2064,0 0-903,0 0-258,-3 16-258,3-16 0,0 0-258,-2 21 0,2-5-129,-1-1 0,1 4-129,-3 2-129,1 2 0,-1 5-129,-1 1 129,3 1 0,1 5-129,-2-1 0,2 3 129,0-2 1,0 3-260,0-3 260,3-1-389,2-6 259,-5-10-516,7 3-129,-7-21-1419,0 0-3096,0 0 258,14 0-516,-14 0 0</inkml:trace>
          <inkml:trace contextRef="#ctx0" brushRef="#br1" timeOffset="-95499.4623">15 29 8385,'0'0'4515,"-1"-15"0,1 15-387,0 0-645,0 0-1677,0 0-774,0 0-258,0 0-129,-12-14-258,12 14 0,0 0 0,0 0 0,0 0-129,0 0 129,0 0-129,0 0 129,0 0-129,0 0 0,0 0-128,0 0-130,0 0 0,0 0 0,0 0 0,0 0 0,0 0 0,-1 14 0,1-14 0,-2 23 0,2-23 0,0 29 0,-1-13 0,1 4 0,0 1 0,0 1 0,0 3 0,1 2 0,1 2 0,-1 1 0,1-1 0,-2 0 0,0-3 0,0 0 0,0-7 0,0-1 0,0-18 0,0 21 0,0-21 0,0 0-388,5 25-386,-5-25-645,0 0-1548,0 0-1935,14 9 258,-14-9-516,0 0 387</inkml:trace>
          <inkml:trace contextRef="#ctx0" brushRef="#br1" timeOffset="-93199.3307">-360 745 8385,'0'0'4515,"0"0"129,0 0-258,-15 0-903,15 0-1548,0 0-387,0 0-387,0 0-258,0 0-129,0 0-258,0 0 1,0 0-517,0 0 0,0 0 0,12 5 0,-12-5 0,0 0 0,22 2 0,-22-2 0,26 1 0,-5 1 0,6-1 0,7 3 0,8-3 0,10 1 0,7 1 0,6-1 0,4 1 0,0-1 0,-1-1 0,-4 1 0,-7 0 0,-11 1 0,-8 0 0,-13-1 0,-7 6 0,-18-8 0,10 18-3613,-18-14-1289,8-4-258,-33 10-258,19-8 0</inkml:trace>
          <inkml:trace contextRef="#ctx0" brushRef="#br1" timeOffset="-92591.296">-75 1191 11352,'0'0'5031,"-15"10"-645,15-10 516,0 0-1548,0 0-1935,0 0-258,17 0-387,-3-10-386,10 2-388,0-5 0,7 3 0,-2-1 0,2 1 0,-6 7 0,0 0 0,-3 3 0,-4 6 0,-4 7 0,-14-13 0,18 31 0,-15-12 0,-3 4 0,-3 1 0,-8 2 0,-5-2 0,-4 4 0,-4-4 0,-2 1 0,1-3 0,1-2 0,4-4 0,4-5 0,16-11 0,-13 20 0,13-20 0,10 6 0,9-6 0,9 0 0,7 0 0,5 0 0,9 0 0,-3 0 0,3 0 0,-1 0 0,-8 0 0,2 7-130,-24-7-2837,3 3-1677,-21-3-387,24 2-129,-24-2-258</inkml:trace>
          <inkml:trace contextRef="#ctx0" brushRef="#br1" timeOffset="-90480.1752">1178 476 11997,'-12'-18'4902,"12"18"-387,0 0 0,0 0-2451,0 0-774,0 0-129,0 0-387,0 0 0,0 0-258,0 0-257,0 0-259,0 0 0,0 0 0,0 0 0,-5 10 0,5-10 0,0 26 0,0-5 0,0 0 0,0 5 0,0 5 0,2 1 0,-2 2 0,0 2 0,0 0 0,0-6 0,0 0 0,0-5 0,2-3 0,-2-22 0,5 32-388,-5-32-1418,8 19-1548,-8-19-1677,6 17 129,-6-17-258,0 0-129</inkml:trace>
          <inkml:trace contextRef="#ctx0" brushRef="#br1" timeOffset="-90135.1555">1074 726 15609,'-21'-10'4902,"21"10"129,0 0-258,-24-18-2967,24 18-1160,0 0-646,0 0 0,0 0 0,19 2 0,-3-2 0,7 0 0,3 0 0,6-2 0,4-4 0,-1-2 0,-1 1 0,-6-4 0,6 12-2065,-16-1-2708,-18 0-516,17 0 0,-17 0-387</inkml:trace>
          <inkml:trace contextRef="#ctx0" brushRef="#br1" timeOffset="-87459.0024">1643 131 12642,'0'0'4902,"-16"5"-258,16-5 0,0 0-2580,0 0-774,0 0-516,0 0-258,5-12-129,-5 12-129,23-16 0,-7 6-258,8 1 129,4-3-129,2 1 0,4 0 0,3 1 0,1 2-129,-3 3 129,-2 0 0,-6 5 0,-4 0 0,-7 5-129,-16-5 129,14 32-129,-14-11 129,-8 5 0,-8 4-129,-3-1 258,-5 0-129,-2-2 0,0-1 0,3-5 0,4-3 0,4-3 0,15-15 0,-11 18 0,11-18 0,0 0 0,19 11-129,-1-9 129,5-1 0,1 1 0,3-2 0,1 0 0,1 2 0,-1 1 0,-3 2 0,-4 1 0,-3 2-129,-18-8 129,21 20 0,-21-20 0,3 27 0,-3-9 0,-12-2 129,-8 2-129,-7-3 258,-4-1-258,-3-1 258,-2-5-258,2-3-129,0-5-129,9 3-387,-6-6-774,31 3-2580,-16-1-774,16 1-129,0 0-258,0-20-516</inkml:trace>
          <inkml:trace contextRef="#ctx0" brushRef="#br1" timeOffset="-86875.9691">1457 833 10965,'0'0'4902,"18"-2"-258,-18 2 0,28 0-1032,-12-2-2580,21 2-387,2 0-258,16 0 0,6-1-129,9-1 0,4-3 0,7 0-129,-2-1 0,1 1-129,-6 0 0,-8 0-129,-6 2-129,-11 0-129,-7 3-129,-15 0-258,4 8-1806,-31-8-2193,0 0 0,0 0-258,0 0 0</inkml:trace>
          <inkml:trace contextRef="#ctx0" brushRef="#br1" timeOffset="-86339.9384">2036 1126 13803,'0'0'4644,"0"0"0,0 0-129,-16 8-3225,-6 10-903,-8 0-129,0 6-129,-3-1-129,3 3 0,4-2 0,6-4 0,6-4 0,7-2 129,7-14 0,4 17 129,-4-17-129,37 4 129,-13-4 0,7 0 0,-1 0-129,6 0 0,-4 0-129,1 0 129,-6 0-129,-4 7 129,-7 1-129,-16-8 129,16 26-129,-16-10 0,-5 2 129,-8 1-129,-8-1-129,-5 0 129,-3-3-129,-8-7-387,6 5-387,-12-13-903,17 0-2580,-8 0-258,5-4-258,5-4-258</inkml:trace>
          <inkml:trace contextRef="#ctx0" brushRef="#br1" timeOffset="-85964.9169">2031 1108 14448,'0'0'5031,"0"0"-387,0 0 129,0 0-3096,0 0-645,0 0-387,20 2-128,6-2-517,1-5 0,14-3 0,4-5 0,8-3 0,1-2 0,-1-2 0,-1 7 0,-18-11-1678,8 16-3224,-21-2-258,-7 5 0,-14 5-516</inkml:trace>
          <inkml:trace contextRef="#ctx0" brushRef="#br1" timeOffset="-62239.5599">6315 406 12126,'0'0'5031,"0"0"0,0 0-129,-14-11-2838,14 11-903,0 0-516,0 0 0,0 0-387,0 0-129,0 0 0,0 0 0,0 0 0,0 15 0,0-15 0,3 24-129,0-6 0,0 8 0,2 4 0,-2 6 0,2 5 0,0 2 0,-2 4-129,-1-1 0,1 1-129,-3-11 0,3-1-129,-3-20-645,13 11-1806,-13-26-2064,0 0-129,13-17-258,-10-8-258</inkml:trace>
          <inkml:trace contextRef="#ctx0" brushRef="#br1" timeOffset="-61806.5352">6226 568 6837,'-24'13'4902,"1"-6"-129,23-7-129,0 0-1806,-16 3-903,16-3-387,0 0-129,0 0-258,0 0-258,0 0-258,0 0-129,0 0 0,0 0-386,2 16-130,-2-16 0,0 0 0,0 0 0,14 18 0,-14-18 0,33 12 0,-8-9 0,8-3 0,6 0 0,4 0 0,3 0 0,-4-3 0,0 1 0,-12-3 0,1 5-1033,-31 0-1934,26-5-2322,-26 5 0,0 0-258,0 0-129</inkml:trace>
          <inkml:trace contextRef="#ctx0" brushRef="#br2" timeOffset="-54928.1417">6862 64 8901,'0'0'4644,"0"0"129,-12-8-516,12 8-1935,0 0-774,0 0-387,0 0-129,0 0-258,0 0-129,0 0-129,0 0-129,0 0-129,0 0-129,8-8 0,-8 8-129,0 0 0,17-13 0,-17 13 0,27-16 0,-8 6 0,4-1 0,5 0 0,-1 2 0,2 1 0,2 2 0,-4 3-129,-2 1 129,-3 2 0,-2 0 0,-6 5 0,-14-5-129,21 23 129,-21-23 0,13 29 0,-10-13 0,-3 0-129,0 5 129,-4 0 0,-8 2 129,-4 3-129,-5 1 0,-5-2 0,0 1 0,1 0 129,2-2-258,0-5 129,7-1 0,5-3 0,11-15 0,-5 19 0,5-19 0,10 10 129,6-8-129,6-1 0,3-1 129,4 0-129,0 0 0,-3-1-129,1 1 129,-4-4-258,0 4-258,-23 0-645,25 0-1290,-25 0-2451,0 0 129,21 0-516,-21 0-387</inkml:trace>
          <inkml:trace contextRef="#ctx0" brushRef="#br2" timeOffset="-54348.1086">6847 593 11868,'-21'8'5031,"0"-3"-645,21-5 258,0 0-3225,-19 9-774,19-9-129,0 0-129,0 0 0,0 0-129,0 0 0,0 0 0,21 0 129,0 0-129,8-4-129,0-4 0,6 1 0,4 1 0,-2 1-129,1 0 0,-3 2 0,-4-1 0,-7 3 0,-1 1-129,-7 0 0,-16 0 129,21 0-129,-21 0 0,0 0-129,18 6-129,-18-6-129,0 0-645,0 0-1935,0 0-1806,0 0 129,0 0-645,0 0 0</inkml:trace>
          <inkml:trace contextRef="#ctx0" brushRef="#br2" timeOffset="-53707.0719">6941 912 9417,'0'0'4902,"0"0"-258,0 0-387,-15-11-2322,27 11-645,-9-12-258,16 8-258,-19 4-129,37-18-258,-15 6 0,3 6-129,1-1-129,0 4 0,0 2-129,-2 1 0,-1 0 0,-4 0-129,-3 3 129,-1 2-129,-15-5 129,16 19 0,-16-19-129,0 24 129,-1-7 0,-9 2 0,-3 2 0,-6 3 0,-1 4 0,-4 0 0,0 2-129,-1 3 129,1-2-129,1-2 129,6 0-129,4-5 129,6-1-129,7-4 0,0-2 129,0-17-129,33 21 129,-6-13 0,4-2 0,3-3 0,5 2-258,-5-5-387,8 8-645,-15-8-2838,1 0-516,-1 0-387,-6 0 0</inkml:trace>
          <inkml:trace contextRef="#ctx0" brushRef="#br2" timeOffset="-52876.0244">6913-201 8901,'-30'19'4128,"22"-4"258,-10-4-1032,-2-5-1806,14 14-387,-12-7-258,13 13 258,-12-8-387,8 12-129,-8-4-129,9 12-129,-5-1-129,5 8 0,-2 2-258,0 7-129,2-1 258,3 7-129,0 2 129,-1 3-258,-5 1 258,1 5-129,-3-2 258,6 5 0,1 2-258,6 0 258,0 2-258,8-3 0,10-4-129,6-9-129,15 3-774,-16-25-1935,12 2-1806,-1-8-129,-6-9-129,-6-4-387</inkml:trace>
          <inkml:trace contextRef="#ctx0" brushRef="#br2" timeOffset="-51950.9715">7329-109 9675,'0'0'5031,"0"0"-258,0 0-516,2 22-2064,-2-22-774,0 0-387,6 15-258,-6-15-258,10 21-258,-5-6 0,-5-15 0,6 22-129,-6-22-129,7 26 0,-7-26 0,13 28 0,-5-14 0,1 4 0,4 0 0,-1 3 0,0 3 129,3 2-129,-2 5 0,2 2 0,-1 1 258,-1 3-387,3 3 129,-3 3 0,-3 0 0,-2 1 0,-3 3 0,-4 5-129,-1-2 129,-1 4 0,-6 2 0,-2 6 0,-1 3 0,0 3 0,0 0 0,-1-1 0,-3-3 0,1 0 0,-3-4 0,-2-9 0,-2-4-129,-2-9-387,7 7-1032,-11-16-2838,7-1-516,3-7-258,1-10-387</inkml:trace>
          <inkml:trace contextRef="#ctx0" brushRef="#br1" timeOffset="-45827.6212">7819-211 10449,'-11'16'4773,"11"-16"129,0 0-258,0 0-2451,0 0-1032,0 0-258,0 0-258,13 0-129,1 0 0,-14 0-129,32 0-129,-14 0 0,7 0 0,0 0-258,5 1 0,2-1-129,0 4 129,1 0-129,-8 0 0,0 2-129,-6-1 129,-19-5 0,16 19 0,-16-19 0,-1 26 0,-12-8 129,-7 2 0,-2 1 0,-1 0 0,2 1 0,0-1 0,3-1-129,7-4 129,11-16 0,-2 21 0,2-21-129,18 8 129,-2-6 0,7-1 0,-2 1 0,0 4 129,-3 1-129,-2 1 0,-16-8 0,24 24 0,-16-8 0,-3 2 129,-5 1-129,2 1 129,-2-2-129,-5 1 129,-5-1 0,-4-2 0,-11-3 0,-1 3 0,-4-6 0,-1-2 0,5-2-129,0-6-129,8 5-516,-6-11-903,24 6-2967,0 0-516,0-20-129,0 20-387</inkml:trace>
          <inkml:trace contextRef="#ctx0" brushRef="#br1" timeOffset="-45324.5924">7690 578 9675,'0'0'5160,"9"11"-387,7-11-129,17 3-2451,-11-6-903,25 3-258,-8-3-258,15 1-387,-3-3 0,6 4-258,-4-1 0,2 2-129,-6 0 0,-6 0-129,-7 2 0,-7 3 0,-5 1-258,-8-3 0,6 7-387,-22-10-516,30 6-1419,-30-6-2064,23 2-129,-23-2-129,19 0-258</inkml:trace>
          <inkml:trace contextRef="#ctx0" brushRef="#br1" timeOffset="-44751.5597">8133 896 13803,'17'7'5160,"-17"-7"-516,0 0 0,-8 22-3483,-14-15-774,-3 6-258,-2 3-258,-10 2 0,1 1 0,1 1 0,6 1-129,3-4 129,8 1 0,18-18 0,-11 23 258,11-23 0,25 13 0,5-8 0,2-4 0,8 2 129,-2-1 0,5 5 0,-4-1 0,0 9-129,-12-1 0,-4 10 129,-12-3-129,-6 5 0,-3 0-129,-2 0 129,-10 0-258,-5-3 129,-2-1 0,-6-6-129,0-1 129,-4-5 0,-9-6 0,-2-4-129,-3 0-129,-7-8-129,7 2-387,-7-20-645,20 18-1935,-4-11-1677,11-1 0,8 1-258,8-4-129</inkml:trace>
          <inkml:trace contextRef="#ctx0" brushRef="#br1" timeOffset="-44340.5362">8099 930 12900,'11'0'5160,"-11"0"-387,28-8 129,1 8-3612,-10-9-387,13 4-387,-4-5-129,4 5-129,1-5 0,1 2-387,-2 2-129,-1-5-516,4 11-516,-17-12-1806,11 11-1806,-5-6-129,-3 4-516,-3-2 0</inkml:trace>
        </inkml:traceGroup>
      </inkml:traceGroup>
    </inkml:traceGroup>
    <inkml:traceGroup>
      <inkml:annotationXML>
        <emma:emma xmlns:emma="http://www.w3.org/2003/04/emma" version="1.0">
          <emma:interpretation id="{A3FE5372-E00B-47F7-84E7-4D35A12EA040}" emma:medium="tactile" emma:mode="ink">
            <msink:context xmlns:msink="http://schemas.microsoft.com/ink/2010/main" type="paragraph" rotatedBoundingBox="19530,14625 24497,14921 24444,15820 19477,15524" alignmentLevel="2"/>
          </emma:interpretation>
        </emma:emma>
      </inkml:annotationXML>
      <inkml:traceGroup>
        <inkml:annotationXML>
          <emma:emma xmlns:emma="http://www.w3.org/2003/04/emma" version="1.0">
            <emma:interpretation id="{4DCC5AE1-B2E1-4F2F-A472-9347F51FC345}" emma:medium="tactile" emma:mode="ink">
              <msink:context xmlns:msink="http://schemas.microsoft.com/ink/2010/main" type="inkBullet" rotatedBoundingBox="19513,14918 19925,14943 19896,15426 19484,15402"/>
            </emma:interpretation>
            <emma:one-of disjunction-type="recognition" id="oneOf2">
              <emma:interpretation id="interp10" emma:lang="en-US" emma:confidence="1">
                <emma:literal>=</emma:literal>
              </emma:interpretation>
              <emma:interpretation id="interp11" emma:lang="en-US" emma:confidence="0">
                <emma:literal>[</emma:literal>
              </emma:interpretation>
              <emma:interpretation id="interp12" emma:lang="en-US" emma:confidence="0">
                <emma:literal>I</emma:literal>
              </emma:interpretation>
              <emma:interpretation id="interp13" emma:lang="en-US" emma:confidence="0">
                <emma:literal>IF</emma:literal>
              </emma:interpretation>
              <emma:interpretation id="interp14" emma:lang="en-US" emma:confidence="0">
                <emma:literal>IT</emma:literal>
              </emma:interpretation>
            </emma:one-of>
          </emma:emma>
        </inkml:annotationXML>
        <inkml:trace contextRef="#ctx0" brushRef="#br1" timeOffset="-36052.0621">3180 1791 5676,'0'0'4515,"0"0"-258,0 0-387,0 0-774,0 0-903,0 0-387,0 0-387,0 0-258,0 0-258,0 0 0,0 0-387,-15-8 0,15 8-258,0 0-129,0 0 0,0 0-129,0 0 0,0 0 0,0 0 0,0 0 0,0 0 129,0 0-258,11-22 129,-11 22 0,26-16 0,-8 8 129,3 3 0,2-1 0,3 4 0,-2 1 0,0 1 129,-5 0-129,-1 1-129,-2 3 0,-16-4-258,20 11-258,-20-11-258,0 0-1032,0 0-2838,0 0-258,0 0-129,14 6-258</inkml:trace>
        <inkml:trace contextRef="#ctx0" brushRef="#br1" timeOffset="-35565.0342">3204 2166 9675,'-13'16'5160,"13"-16"-258,-7 16 0,7-16-1935,0 0-1290,0 0-258,0 0-387,0 0-258,0 0-515,9 0-259,-9 0 0,22 0 0,-2 0 0,1-5 0,6 0 0,5 2 0,4 2 0,1-1 0,-1 0 0,-2 2 0,-5 0 0,-3 0 0,-9 0 0,3 4-775,-20-4-2837,5-9-1419,-5 9-129,0 0-258,1-21-129</inkml:trace>
      </inkml:traceGroup>
      <inkml:traceGroup>
        <inkml:annotationXML>
          <emma:emma xmlns:emma="http://www.w3.org/2003/04/emma" version="1.0">
            <emma:interpretation id="{6E451065-E877-409E-B378-D6D3165B727D}" emma:medium="tactile" emma:mode="ink">
              <msink:context xmlns:msink="http://schemas.microsoft.com/ink/2010/main" type="line" rotatedBoundingBox="20619,14690 24497,14921 24444,15820 20565,15589"/>
            </emma:interpretation>
          </emma:emma>
        </inkml:annotationXML>
        <inkml:traceGroup>
          <inkml:annotationXML>
            <emma:emma xmlns:emma="http://www.w3.org/2003/04/emma" version="1.0">
              <emma:interpretation id="{922D6822-2100-410F-8CA9-508BFE818422}" emma:medium="tactile" emma:mode="ink">
                <msink:context xmlns:msink="http://schemas.microsoft.com/ink/2010/main" type="inkWord" rotatedBoundingBox="20619,14690 24497,14921 24444,15820 20565,15589"/>
              </emma:interpretation>
              <emma:one-of disjunction-type="recognition" id="oneOf3">
                <emma:interpretation id="interp15" emma:lang="en-US" emma:confidence="1">
                  <emma:literal>5/10+6/10</emma:literal>
                </emma:interpretation>
                <emma:interpretation id="interp16" emma:lang="en-US" emma:confidence="0">
                  <emma:literal>5/10+6/60</emma:literal>
                </emma:interpretation>
                <emma:interpretation id="interp17" emma:lang="en-US" emma:confidence="0">
                  <emma:literal>5/10+6110</emma:literal>
                </emma:interpretation>
                <emma:interpretation id="interp18" emma:lang="en-US" emma:confidence="0">
                  <emma:literal>5/10+6/20</emma:literal>
                </emma:interpretation>
                <emma:interpretation id="interp19" emma:lang="en-US" emma:confidence="0">
                  <emma:literal>5/10+6160</emma:literal>
                </emma:interpretation>
              </emma:one-of>
            </emma:emma>
          </inkml:annotationXML>
          <inkml:trace contextRef="#ctx0" brushRef="#br1" timeOffset="-28392.624">6055 2043 12126,'0'0'5160,"-15"5"-258,15-5 0,0 0-2967,0 0-774,8-8-387,12 4-129,-1-9-258,10 4-129,0-3-129,5 1 129,0 3-258,0-2 0,0 4-129,-10-2-387,4 8-387,-28 0-903,35-5-2709,-35 5-645,17-7-129,-17 7-258</inkml:trace>
          <inkml:trace contextRef="#ctx0" brushRef="#br1" timeOffset="-28703.6418">6163 1794 10320,'0'0'4902,"0"0"0,0 0-258,-14-3-2322,14 3-1032,0 0-258,0 0-387,0 0 0,0 0-258,-4 8 0,4-8-129,-3 17 0,1-2 0,1 1 0,1 5-129,0 3 1,0 6-130,1 5 0,4 2 0,0 2 0,2 2 0,-3-4 0,3-3 0,-2-4 0,-4-7 0,3-2-388,-4-21-515,4 26-903,-4-26-3096,0 0-258,0 0-258,-8 0-258</inkml:trace>
          <inkml:trace contextRef="#ctx0" brushRef="#br1" timeOffset="-25363.4507">6713 1631 5160,'0'0'4644,"0"0"-129,0 0 129,0 0-2064,0 0-774,0 0-258,0 0-129,0 0-516,0 0-129,0 0-387,0 0-129,0 0 0,0 0-129,-10 17 0,10-17-129,-14 26 0,6-11 129,-1 3 0,1-1 0,2 4-129,-2-1 129,1 1 0,-1 0 0,7 5 0,-3 1-129,4 4 129,0 4-129,0 3 0,4 0 0,2 3 0,4-1 129,-4-3-129,1 2 129,2-2 0,-2-6 0,1-7-129,2-4 129,1-4 0,4-6 0,1-4-129,3-6 0,1 0 0,1-6-129,0-7 129,0 0-129,-4-5 0,1 0 0,-5-3 0,-3 0 129,-4-1 0,-1-4-129,-5 1 129,0 0 0,0-1-129,0 1 0,-3 4 0,-2 0 0,-3 0 0,0 7 0,8 14 0,-23-21 0,7 18 0,16 3 0,-29 0 0,13 1 0,-2 6 129,2 4 0,0-1 0,-2 4-129,2-2 129,1 2 0,15-14-258,-21 26 0,21-26-129,-13 23-258,13-23-129,0 14-645,0-14-1677,0 0-1419,0 0-258,0-9 129,0 9-387</inkml:trace>
          <inkml:trace contextRef="#ctx0" brushRef="#br1" timeOffset="-24875.4228">7255 1661 11094,'0'0'5031,"-13"8"-387,13-8 129,0 21-2967,0-21-645,-5 17-129,5-17-258,-11 27-129,2-9-258,6 6 129,-7 2-258,4 11-129,-5 5 0,-2 8 0,-3 7-258,-2 4 129,-2 6-129,1-3 129,3-1-258,-2-6 129,7-9 0,-1-15-258,9-2 0,3-31-645,0 24-2451,0-24-1677,0 0 258,10-16-516,-4-4-258</inkml:trace>
          <inkml:trace contextRef="#ctx0" brushRef="#br1" timeOffset="-24519.4025">7408 1973 14835,'0'0'5289,"-14"13"0,14-13-387,0 0-3612,-20 13-774,14 2 0,6-15-386,-12 35-130,6-9 0,1 3 0,4 7 0,1-1 0,0 4 0,0-3 0,0-2 0,0-2 0,1-4-259,1-9-128,6 5-645,-8-24-2838,0 0-1290,11-9 129,1-6-387,2-12-645</inkml:trace>
          <inkml:trace contextRef="#ctx0" brushRef="#br1" timeOffset="-24031.3745">7921 2104 14061,'-45'31'4902,"20"-16"0,3-2-258,7 8-3741,-9-10-387,8 7 0,-4-4-258,9 6 0,0-3-129,4 4-129,2-3 0,5 0-129,0 0 0,0-18 0,23 29 0,-5-19 0,4-2 129,8-5-129,2-3 129,2 0 129,1-10-129,3-1 129,-3-5 0,1 0 0,-7-4 0,-2 1-129,-7-2 258,-6 0-258,-4-2 129,-10 4 0,-2 1-129,-14 3 129,-8-2-129,-2 2 129,-1-1-129,-1 3 0,2 2-129,4-1-129,7 6-129,-4-9-774,19 15-2580,0 0-1290,0 0-129,-21 5-258,21-5-258</inkml:trace>
          <inkml:trace contextRef="#ctx0" brushRef="#br1" timeOffset="-31259.788">4360 1676 9288,'0'0'4515,"0"0"0,0 0-903,0 0-1419,0 0-774,0 0-387,0 0-258,0 0-258,0 0-129,0 0 0,0 0-129,0 0-129,0 0 0,0 0 0,-16 9 0,16-9 0,-15 10 0,15-10 129,-21 16-129,21-16 129,-22 21 0,22-21 0,-18 23-129,18-23-129,-10 16 129,10-16-129,0 0 0,0 0 129,3 15-129,-3-15 0,18 0 0,-18 0 129,26 9-129,-26-9 0,29 18 129,-14-8-129,-15-10 129,24 21 0,-24-21-129,23 26 129,-23-26 0,16 26 0,-8-12-129,-8-14 129,10 25-129,-10-25 0,4 21 0,-4-21 0,2 19 0,-2-19-129,-3 21 129,3-21-129,-23 21 0,9-10 0,-6 2 0,4-1-129,-5-8 0,5 5-258,-4-9-387,20 0-1935,0 0-2064,-21-5 0,17-12-258,-3-2-387</inkml:trace>
          <inkml:trace contextRef="#ctx0" brushRef="#br1" timeOffset="-30658.7536">4404 1694 2322,'-4'-15'3354,"4"15"516,0 0-1032,0 0-387,0 0-258,0 0-129,0 0-516,-3-16-258,3 16 0,0 0-129,0 0-129,0 0-129,0 0-129,-1-16-129,1 16-258,0 0 0,0 0-129,0 0-129,0 0 0,0 0 0,0 0 0,9-13 0,-9 13 129,23-10 0,-5 5-129,4-1 0,4 2 0,0 0 0,3 0 0,-1 1-129,-2 3 0,-2-1-129,-3 1 0,-5 0-129,-16 0-516,29 6-1290,-29-6-2709,0 0 0,0 0-258,5 15-258</inkml:trace>
          <inkml:trace contextRef="#ctx0" brushRef="#br1" timeOffset="-30239.7296">5068 1542 10449,'-6'17'5547,"-17"4"-645,9-9 387,-1 9-2322,-8-10-1806,12 12-516,-7-1-129,5 9-258,-4 1-129,-3 14 0,-6 7-258,-4 10 258,-6 7-258,-6 2 129,0 1 0,0 2 0,0-9-129,6-13 129,6-8 0,9-14-129,8-8-258,13-23-645,0 0-2709,0 0-1290,8-18 129,5-5-645,6-9-258</inkml:trace>
          <inkml:trace contextRef="#ctx0" brushRef="#br1" timeOffset="-29923.7116">5141 1867 14190,'-10'19'5160,"10"-19"-258,-9 21 0,9-3-3741,0-18-645,-10 31 0,2-12-258,3 8 0,-1 1-129,2 8 0,3-3-129,-2 5-258,3 2-129,-2-4 0,2 6-387,-3-16-387,6 16-903,-3-20-2967,0-4 129,0-18-258,0 0-129</inkml:trace>
          <inkml:trace contextRef="#ctx0" brushRef="#br1" timeOffset="-29531.6891">5521 2019 14577,'-42'56'5031,"18"-28"0,-2 9-645,-2-11-3870,11 6-258,-1-1 0,8 1-258,2-1 0,5-5-258,3 1 0,5-9-129,9 1 129,6-10 0,7-6 129,4-5 0,3-12 258,6-11-129,-1-7 387,1-2-129,-7-8 129,-2 5-129,-15-10 129,-7 10-129,-9 0 0,-6 11-129,-15 5-129,-8 3-645,9 18-2322,-7-2-2064,-1 2 129,3 0-387,4 0-516</inkml:trace>
        </inkml:traceGroup>
      </inkml:traceGroup>
    </inkml:traceGroup>
  </inkml:traceGroup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17:22:56.829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AA622D2B-6946-41A6-B06C-4B310AF4F06F}" emma:medium="tactile" emma:mode="ink">
          <msink:context xmlns:msink="http://schemas.microsoft.com/ink/2010/main" type="inkDrawing" rotatedBoundingBox="15267,14095 19255,14122 19247,15215 15259,15188" hotPoints="19507,14446 17362,15143 15129,14821 17275,14124" semanticType="enclosure" shapeName="Ellipse">
            <msink:sourceLink direction="with" ref="{E37E3350-6B19-4052-ACC7-5FA7A8E8C8CC}"/>
          </msink:context>
        </emma:interpretation>
      </emma:emma>
    </inkml:annotationXML>
    <inkml:trace contextRef="#ctx0" brushRef="#br0">1292 77 7224,'0'0'3999,"-13"-16"0,13 16-258,0 0-1548,0 0-774,0 0-516,-13-17-387,13 17-387,0 0-129,0 0-129,0 0 129,0 0-129,0 0 0,0 0 129,0 0-129,0 0 129,0 0 129,0 0-129,0 0 129,0 0-129,0 0 0,0 0 0,0 0 129,0 0 0,0 0-129,0 0 258,-15 0 0,15 0-129,0 0 0,0 0 0,0 0 129,0 0 0,0 0 0,0 0 0,-9-11 129,9 11 0,0 0-129,0 0 129,-21-11-129,21 11 129,-16-7-258,16 7 258,-21-6-129,21 6 0,-25-3 0,25 3 129,-29-4-129,13 4 129,-5 0-129,2 2 0,-7 0 0,-2 4-129,-3 1 0,-1 1 0,-3 3-129,-4 4 0,-3 2 0,-5 3-129,-2 2 129,-2 3 0,-4 2-129,0 2 129,-4-1 0,1 4 0,0-1-129,1 0 129,2-1 0,4-1-129,2 2 129,2 0-129,7 1-129,3-1 129,9 1-258,2-1 129,13 5 0,4-3-258,9 5 258,6-6-129,17 7 258,3-5-258,11 1 387,5-1-129,8 2 0,2-7 129,8 3-129,3-4 129,8-1-129,3-4 0,7-2 0,1-6 0,4-3 0,3-3 0,2-1-129,-2-5 129,0-2 0,-2-1-129,5 0 129,-1 0-129,7 0 0,-2 0 0,6 0 258,-4 0-129,4 0 129,2-3 0,-4-6 129,2 0 0,-4-5 0,3 3 0,-1-6 0,0 3 0,-1-6 0,-4 6 129,-1-5-129,0 1 0,-7-5 0,2 4 0,-10-4 0,0 0-129,-4-2-129,-4 0 129,-1 1 0,-7 5 0,-2-1 0,-6 2 129,-6 1-129,-6 4 258,-9-2-129,-3 4 258,-10-5-387,2 6 387,-11-6-258,3 1 0,-4-4 0,2-2 0,-1 0-258,-1 0 129,0-2 129,-3 4 0,-6-6 129,-2 4 129,-3-3 0,-9 2 0,-9-6 0,-1 4-129,-9-7 129,-1-1-258,-9-2-129,-2 0 0,-4 1 0,-7-1 0,-4 5 0,-5 4-129,-7 3 258,-4 5 0,-4 4 0,-1 3-129,-3 4 129,-4 1 0,-3 2-129,-1 1 129,-3 0-129,0 1 129,-1-1-129,-5 2 0,1 0 0,-3 5 0,-4 5 129,-3-1-129,-7 4 0,-3 2 0,0 1 129,0-3 0,1-3-129,4-2 129,5-3-129,6-4 0,5-1 0,5 0-129,5 0-129,-1 0-129,9 10-258,-2-7-258,18 18-516,-8-14-2064,24 14-1290,8-2 0,12-6-258,12-2-387</inkml:trace>
  </inkml:traceGroup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17:23:06.948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36B243DE-4BAF-4256-AC2F-22BD0D1F6F5E}" emma:medium="tactile" emma:mode="ink">
          <msink:context xmlns:msink="http://schemas.microsoft.com/ink/2010/main" type="inkDrawing" rotatedBoundingBox="11555,10986 14364,10566 14725,12983 11916,13402" hotPoints="14548,11835 13244,13138 11941,11835 13244,10531" semanticType="enclosure" shapeName="Circle">
            <msink:sourceLink direction="with" ref="{712CD434-CFEF-4152-8D9C-492C70B1865F}"/>
          </msink:context>
        </emma:interpretation>
      </emma:emma>
    </inkml:annotationXML>
    <inkml:trace contextRef="#ctx0" brushRef="#br0">1858 2306 8901,'-8'0'4128,"8"0"0,0 0-258,-17-19-2967,17 19-387,0 0 129,-17-8 0,17 8-129,-24 3 258,2 5-258,1 10 0,-10-1-129,0 8 0,-8-3-129,4 4-129,-7-2 0,0-1 0,-2-3 0,-3-3 129,-3-5-129,-5-4 0,-3-8 129,-5-4-129,-5-12 0,1-1 129,-5-11 0,2-1 0,1-8 129,4-2-129,3-2 0,9 3-129,3 0 0,8 3-129,3 4 0,7 4 0,3 4 0,6 5 0,2 4 129,6 4-129,15 10 0,-16-13 0,16 13 129,0 0-129,0 0 0,4-18 0,-4 18 129,0 0 0,9-19-129,-9 19 129,-5-23 0,-4 5 0,-8-3 0,-4-4 0,-6-6-129,-5-5 0,-6-1 0,-2-5 129,-2-2-129,-2-3-129,5-1 258,4-2-258,4 1 129,9 6 0,5 2 0,8 2-129,5 7 258,4 3-258,0 6 129,4 7 0,5 0 0,4 0 0,3 0 0,2-2 0,3-3 0,2-3 0,3-6 0,0-5 0,-2-6 0,-3-2 0,-5-2 0,-1-1 0,-7 1-129,-2 1 258,-4 4-258,-2 8 258,0 4-258,0 5 129,-3 6 129,1 2 0,2 0-129,0 15 0,8-24 0,7 11 129,6-6-129,8-4 0,8-6 0,8-5 0,5-3 0,5-7 0,5 1 0,2-3-129,1-1 129,0 4 0,-2 1 0,1 3 0,-4 8 0,-5 5 0,-4 2 0,-7 5 0,-7 3 0,-4 3-129,-7 6 129,-4 1 0,-4-1 0,-2 2 0,-14 5 0,31-11 0,-11 5 0,1-1 0,5 1 0,1 1 0,5 0-129,2 0 129,5 2-129,3 0 129,3 3-129,4-2 129,1 2 0,3 0 0,2-2-129,2 2 0,-4 0 0,1 0 129,-4 7-258,-5-1 129,-1 6 0,-7-1 0,-6 3 0,-7 1 0,-3 1 129,-6 0-129,-6 2 129,-1-2 129,-3 1-129,0 0 0,2-2 129,-7-15-129,19 24 0,-3-14 0,0-2 0,4 0 0,-1-2 0,2 1 129,2-1-258,-2 4 258,0 1-129,1 2 0,1 5 0,0 3 0,-1 0 0,3 2 0,-1 4 0,0 2-129,-1 4 0,-2 2 129,-2 3-129,-1-3 129,-2 2-129,0 1 129,-4-1 0,-4-2 0,-3-1 129,-4-5-129,-1-1 129,0-4-129,-3-1 129,-5-2-258,1 0 258,4-2-129,3 2 0,0-1 0,5 1 129,8 0-129,1-2 0,6 0 0,-1 1 129,1 3-129,-1-4 0,-3 4 129,-1-2-129,-1 3 0,-1 0 0,-1 2 0,-4 3 0,-2 0 0,-3 4 0,-3 0 0,0 3 0,-6 0 0,-9 2 0,-6 3 129,-3-1 0,-3-3-129,-6-1 129,1-4-129,0-1 0,1-3 0,3-4 0,6-3 0,4-3-129,5-2 129,13-16 0,-10 26 0,10-26-129,2 22 258,-2-22-258,18 26 129,-7-11 0,0-1 0,-11-14 129,20 28-258,-14-12 258,-3-1-258,-3-1 258,0 2-129,-3-1 0,-8 3 129,-4-2-129,-6 3 0,-5-1 0,-4 1 0,-7 1 0,-5-1 0,-4 1-129,-5-4 129,-4 0 0,-2-1 0,-1 1-129,1-2 129,2-1 0,3 0 0,2-2 0,8 4-129,7-2 129,4 1 0,7-2 0,4-2 0,6-2 0,14-8 0,-20 16 0,20-16 0,0 0 0,-13 16 0,13-16-129,0 0-258,-6 19-258,6-19-774,-5 18-1161,5-18-2193,-13 20-129,13-20-258,0 0-387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0:45:26.581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21F6B1A-8362-4EE9-8E41-E6BCD207C632}" emma:medium="tactile" emma:mode="ink">
          <msink:context xmlns:msink="http://schemas.microsoft.com/ink/2010/main" type="writingRegion" rotatedBoundingBox="12319,11153 11289,10374 12410,8893 13439,9672"/>
        </emma:interpretation>
      </emma:emma>
    </inkml:annotationXML>
    <inkml:traceGroup>
      <inkml:annotationXML>
        <emma:emma xmlns:emma="http://www.w3.org/2003/04/emma" version="1.0">
          <emma:interpretation id="{D2ACA1A9-1A78-4C27-835D-79F3DF6F5DE3}" emma:medium="tactile" emma:mode="ink">
            <msink:context xmlns:msink="http://schemas.microsoft.com/ink/2010/main" type="paragraph" rotatedBoundingBox="12319,11153 11289,10374 12410,8893 13439,967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3D0D44F-0334-4EA1-98B0-046F204FE74A}" emma:medium="tactile" emma:mode="ink">
              <msink:context xmlns:msink="http://schemas.microsoft.com/ink/2010/main" type="line" rotatedBoundingBox="12319,11153 11289,10374 12410,8893 13439,9672"/>
            </emma:interpretation>
          </emma:emma>
        </inkml:annotationXML>
        <inkml:traceGroup>
          <inkml:annotationXML>
            <emma:emma xmlns:emma="http://www.w3.org/2003/04/emma" version="1.0">
              <emma:interpretation id="{B3FACFF9-F0C8-44FD-A1D9-629470DA4ED1}" emma:medium="tactile" emma:mode="ink">
                <msink:context xmlns:msink="http://schemas.microsoft.com/ink/2010/main" type="inkWord" rotatedBoundingBox="12319,11153 11289,10374 12410,8893 13439,9672">
                  <msink:destinationLink direction="with" ref="{BC91E52F-D745-482B-BFB2-59177541204A}"/>
                </msink:context>
              </emma:interpretation>
              <emma:one-of disjunction-type="recognition" id="oneOf0">
                <emma:interpretation id="interp0" emma:lang="en-US" emma:confidence="0">
                  <emma:literal>IX</emma:literal>
                </emma:interpretation>
                <emma:interpretation id="interp1" emma:lang="en-US" emma:confidence="0">
                  <emma:literal>SIX</emma:literal>
                </emma:interpretation>
                <emma:interpretation id="interp2" emma:lang="en-US" emma:confidence="0">
                  <emma:literal>Inx</emma:literal>
                </emma:interpretation>
                <emma:interpretation id="interp3" emma:lang="en-US" emma:confidence="0">
                  <emma:literal>5*</emma:literal>
                </emma:interpretation>
                <emma:interpretation id="interp4" emma:lang="en-US" emma:confidence="0">
                  <emma:literal>SEX</emma:literal>
                </emma:interpretation>
              </emma:one-of>
            </emma:emma>
          </inkml:annotationXML>
          <inkml:trace contextRef="#ctx0" brushRef="#br0">-2962 2146 9546,'-19'0'5031,"19"0"-258,0 0 0,-8-14-1032,8 14-2064,0 0-645,18-5-129,-7-9-129,12 4-257,3-8-517,11 4 0,2-6 0,6 2 0,4 1 0,1 0 0,-2 5 0,-2-1 0,-8 6 0,-7-1 0,-3 8 0,-28 0-2065,19 0-2708,-19 0-258,0 0-129,-13 16-258</inkml:trace>
          <inkml:trace contextRef="#ctx0" brushRef="#br0" timeOffset="-388.0222">-2976 2305 3483,'-8'-16'3354,"-2"-2"0,10 18-129,0 0-1032,-13-21-645,13 21 0,-10-21-129,10 21 0,-6-18 129,6 18-258,-5-14 129,5 14-258,0 0-129,0 0-129,0 0-258,0 0 0,0 0-129,0 0 0,0 0-129,0 0-129,0 0 0,0 0 0,0 0-129,-13 16 0,13-16 1,-14 30-130,5-13 0,0 2 0,-1-1 0,2-2 0,8-16 0,-10 26 0,10-26 0,0 14 0,0-14 0,16 3 0,-1-3 0,3 0 0,1-1 0,2-1 0,0-3 0,0 5 0,0 0 0,-1 0 0,-1 0 0,1 7 0,-3 3 0,1 1 0,-18-11 0,25 29 0,-21-10 0,-4 2 0,0 2 0,-9 1 0,-8 0 0,-5 2 0,-2 0 0,-6-2 0,1-3 0,-3-1 0,0-6 0,-1-4 0,4-2 0,-2-8-259,7 0-515,-10-11-1419,19 1-2580,-2-6-258,4-2-258,3-1 0</inkml:trace>
          <inkml:trace contextRef="#ctx0" brushRef="#br0" timeOffset="684.0392">-3499 3093 8514,'15'0'5031,"22"-19"129,-6 1-387,6-9-903,21 19-1806,-14-22-645,22 14-387,-8-10-387,12 9-386,-7-3-259,3 9 0,-4 1 0,-2 5 0,-7 4 0,-5 1 0,-6 0 0,-8 6 0,-6 2 0,-9-3 0,-4 5 0,-15-10 0,10 18-1807,-19-18-2966,9 0-387,-19 0 0,19 0-516</inkml:trace>
          <inkml:trace contextRef="#ctx0" brushRef="#br0" timeOffset="6348.3631">-2963 3302 10707,'0'-10'5160,"0"10"-387,0 0 258,0-21-2193,0 21-1290,0 0-387,0 0-258,0 0-257,0 0-646,0 0 0,0 0 0,0 0 0,-9 12 0,9-12 0,-24 17 0,8-5 0,-3-1 0,2 0 0,1 1 0,2-1 0,14-11 0,-21 21 0,21-21 0,-7 16 0,7-16 0,2 15 0,-2-15 0,19 16 0,-4-10 0,-1 2 0,4-1 0,0-1 0,0 4 0,0-2 0,-1 2 0,-1 4 0,2-1 0,-2 3 0,1 2 0,-3 2 0,-3 1 0,1 1 0,-4 1 0,-2 0 0,-4-1 0,-2 1 0,0-4 0,-5 1 0,-6-3-130,-5-2 130,-7-4 0,-5-3 0,-7-1 130,-2-5-130,-4-2-130,2 0 130,2-10-258,8 5-258,0-13-516,29 18-1935,-16-19-1806,13 4-387,3-1 0,0-3-258</inkml:trace>
          <inkml:trace contextRef="#ctx0" brushRef="#br0" timeOffset="6895.3944">-2962 3362 9030,'0'0'4644,"0"0"0,0 0-129,0 0-1806,0 0-1032,0-8-387,0 8-258,10-7-129,4 4-129,-14 3-258,23-15-129,-23 15 0,32-9-128,-14 4-259,5 0 0,-1 0 0,3 2 0,1-4 0,-5 1 0,0 4-259,-13-15-2321,6 10-2064,-14 7-516,0 0 0,10-14-387</inkml:trace>
          <inkml:trace contextRef="#ctx0" brushRef="#br0" timeOffset="8044.4602">-2412 2655 9417,'-7'11'5160,"7"-11"-129,0 0-258,0 0-1032,13 18-1806,-13-18-774,0 0-258,7 15-257,-7-15-646,11 22 0,-4-7 0,-7-15 0,11 27 0,-3-12 0,2 3 0,1 1 0,5 2 0,0 3 0,4 6 0,-1-1 0,2 3 0,0 0 0,-1-4 0,-3 3 0,-2-9 0,-2 2 0,-13-24 0,24 34-1678,-24-34-3353,7 17-258,-7-17-258,0 0 0</inkml:trace>
          <inkml:trace contextRef="#ctx0" brushRef="#br0" timeOffset="8539.4885">-2111 2555 8514,'0'0'5160,"0"0"-129,0 0-258,0 10-903,0-10-1935,0 0-645,0 0-387,0 0-258,-13 14-258,13-14-128,-12 18-259,6-2 0,-4 0 0,-1 5 0,-4 5 0,-1 8 0,-3 5 0,-5 9 0,-2 9 0,-3 4 0,-2 4 0,0-2 0,4-3 0,-1-7 0,9-2 0,-2-21-388,19 6-2063,-6-20-2451,8-16-129,0 0-258,0 0-129</inkml:trace>
        </inkml:traceGroup>
      </inkml:traceGroup>
    </inkml:traceGroup>
  </inkml:traceGroup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17:23:01.052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712CD434-CFEF-4152-8D9C-492C70B1865F}" emma:medium="tactile" emma:mode="ink">
          <msink:context xmlns:msink="http://schemas.microsoft.com/ink/2010/main" type="writingRegion" rotatedBoundingBox="12280,11519 13887,11517 13888,12598 12281,12600">
            <msink:destinationLink direction="with" ref="{36B243DE-4BAF-4256-AC2F-22BD0D1F6F5E}"/>
          </msink:context>
        </emma:interpretation>
      </emma:emma>
    </inkml:annotationXML>
    <inkml:traceGroup>
      <inkml:annotationXML>
        <emma:emma xmlns:emma="http://www.w3.org/2003/04/emma" version="1.0">
          <emma:interpretation id="{7E715E54-D4BE-4196-B57D-DC3A15A30063}" emma:medium="tactile" emma:mode="ink">
            <msink:context xmlns:msink="http://schemas.microsoft.com/ink/2010/main" type="paragraph" rotatedBoundingBox="12280,11519 13887,11517 13888,12598 12281,1260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4208961-2FC6-46B7-9307-6231FF1CEB30}" emma:medium="tactile" emma:mode="ink">
              <msink:context xmlns:msink="http://schemas.microsoft.com/ink/2010/main" type="line" rotatedBoundingBox="12280,11519 13887,11517 13888,12598 12281,12600"/>
            </emma:interpretation>
          </emma:emma>
        </inkml:annotationXML>
        <inkml:traceGroup>
          <inkml:annotationXML>
            <emma:emma xmlns:emma="http://www.w3.org/2003/04/emma" version="1.0">
              <emma:interpretation id="{B93ABBFF-39F0-48AF-B4C5-DEB991BBC4BF}" emma:medium="tactile" emma:mode="ink">
                <msink:context xmlns:msink="http://schemas.microsoft.com/ink/2010/main" type="inkWord" rotatedBoundingBox="12986,11448 13106,12543 12359,12625 12239,11530"/>
              </emma:interpretation>
              <emma:one-of disjunction-type="recognition" id="oneOf0">
                <emma:interpretation id="interp0" emma:lang="en-US" emma:confidence="0">
                  <emma:literal>is</emma:literal>
                </emma:interpretation>
                <emma:interpretation id="interp1" emma:lang="en-US" emma:confidence="0">
                  <emma:literal>Y S</emma:literal>
                </emma:interpretation>
                <emma:interpretation id="interp2" emma:lang="en-US" emma:confidence="0">
                  <emma:literal>¥ S</emma:literal>
                </emma:interpretation>
                <emma:interpretation id="interp3" emma:lang="en-US" emma:confidence="0">
                  <emma:literal>his</emma:literal>
                </emma:interpretation>
                <emma:interpretation id="interp4" emma:lang="en-US" emma:confidence="0">
                  <emma:literal>y S</emma:literal>
                </emma:interpretation>
              </emma:one-of>
            </emma:emma>
          </inkml:annotationXML>
          <inkml:trace contextRef="#ctx0" brushRef="#br0">54 25 9030,'7'-17'4773,"-7"17"258,6-15-516,-6 15-1419,0 0-1548,0 0-516,0 0-258,0 0-258,0 0 129,0 0-258,-6 8 0,6-8-129,-3 33 129,-1-9-258,0 5 0,-3 6-129,-1 2 130,0 4-260,-2 1 260,4-1-130,1-2-130,2-5 130,3-7 0,6-9 0,9-5 0,9-10 0,5-3-129,5-3 0,3-7-129,-4-4-387,5 11-516,-18-13-1548,6 14-2322,-9 2 129,-17 0-387,21 0-129</inkml:trace>
          <inkml:trace contextRef="#ctx0" brushRef="#br0" timeOffset="1869.1069">163 772 10836,'0'-11'5289,"1"-4"-387,-1 15 0,0-14-2193,0 14-1032,0 0-645,0 18-387,0-18-258,-13 32-258,5-8-129,0 3-129,0 6-129,2-3 129,3 3-387,-4-14-516,10 13-1161,-3-17-2580,0-15 0,12 8-516,-12-8 129</inkml:trace>
          <inkml:trace contextRef="#ctx0" brushRef="#br0" timeOffset="2107.1205">211 522 10449,'-21'-14'5160,"-1"14"-258,22 0 129,-15 6-2193,15-6-1290,0 0-516,-14 0-387,14 0-258,0 0-129,0 0-258,0 0-258,0 0-1032,12 2-2193,-12-2-1548,0 0 0,23 1-387,-23-1-516</inkml:trace>
          <inkml:trace contextRef="#ctx0" brushRef="#br0" timeOffset="2603.1489">635 625 14319,'19'-21'5031,"-22"4"-387,-15 15-129,2 8-3354,-21 4-645,3 10-387,-5 2 0,2 4 0,1 0-129,9-1 129,8 0-129,4-3 129,7-4-129,8-3 0,0-15 0,6 20 0,-6-20 0,28 15 0,-7-9 0,5-1 129,0 0-129,3 2 0,-2-1 0,-1 4 0,-3 1 0,-4 2 0,-6 3 0,-6 0 0,-7 0 129,0 2-129,-12 1 0,-4-3 129,-7 1-129,-2-3 0,-6-3 0,0-3-129,4-1-129,-4-7-645,16 5-903,-7-5-2838,22 0 0,-8-18-645,8 3 129</inkml:trace>
          <inkml:trace contextRef="#ctx0" brushRef="#br0" timeOffset="504.0288">692 32 10191,'-2'-15'5031,"2"15"129,-6-16-258,6 16-2064,0 0-1290,0 0-516,-28-6-387,13 6-387,-7 11 129,-4 5-387,0 7 0,-1 6 0,2 1 129,6 4-258,4 2 129,9-1-129,6-2 129,3-4-129,13-2 0,5-9-129,8-1-258,-4-13-516,17 10-774,-15-14-2709,12 0-516,0-8 129,-2-5-516</inkml:trace>
        </inkml:traceGroup>
        <inkml:traceGroup>
          <inkml:annotationXML>
            <emma:emma xmlns:emma="http://www.w3.org/2003/04/emma" version="1.0">
              <emma:interpretation id="{592D7B33-7A9D-4EE4-BAFC-A0DB13BD9BC0}" emma:medium="tactile" emma:mode="ink">
                <msink:context xmlns:msink="http://schemas.microsoft.com/ink/2010/main" type="inkWord" rotatedBoundingBox="13751,11480 13944,12512 13342,12625 13149,11593"/>
              </emma:interpretation>
              <emma:one-of disjunction-type="recognition" id="oneOf1">
                <emma:interpretation id="interp5" emma:lang="en-US" emma:confidence="0">
                  <emma:literal>M.</emma:literal>
                </emma:interpretation>
                <emma:interpretation id="interp6" emma:lang="en-US" emma:confidence="0">
                  <emma:literal>Mt</emma:literal>
                </emma:interpretation>
                <emma:interpretation id="interp7" emma:lang="en-US" emma:confidence="0">
                  <emma:literal>M?</emma:literal>
                </emma:interpretation>
                <emma:interpretation id="interp8" emma:lang="en-US" emma:confidence="0">
                  <emma:literal>Mo.</emma:literal>
                </emma:interpretation>
                <emma:interpretation id="interp9" emma:lang="en-US" emma:confidence="0">
                  <emma:literal>MI!</emma:literal>
                </emma:interpretation>
              </emma:one-of>
            </emma:emma>
          </inkml:annotationXML>
          <inkml:trace contextRef="#ctx0" brushRef="#br0" timeOffset="1260.0721">954 162 11352,'3'8'5031,"-3"-8"-129,0 0-129,0 0-2322,19 17-1419,-19-17-387,8 33-516,-4-11-129,-3 6-129,2 4-129,-3-2 0,0 1 0,0-5 129,0 0-129,0-10 129,0-16 0,0 14 129,0-14 129,7-8-129,-2-9 129,0-6 0,-2-8 258,3-3 0,-4-4 0,3 1 129,-4-7-129,4 7 129,-5-2-129,5 7 0,-3 1-258,1 9 1,0 4-130,-3 18 0,0 0 0,0 0 0,0 0 0,13 13-130,-8 5 130,0 4-129,1 1 129,2-1-129,2 1 129,0-4-258,-1-2 129,-9-17 129,25 24-129,-11-19 0,2-5 129,1 0 0,0-10 0,6-6 129,1-2-129,4-6 129,-1-2-129,2 2 129,-1-2-129,-2 3 129,-5 4-258,-3 3 258,-18 16-129,19-18 0,-19 18 129,0 0-129,0 0 129,0 0-129,0 0 0,0 16 0,0-16 129,0 31-129,3-8 130,4 1-130,1 5 0,1 6 0,1 2 0,0 2 0,3 0-130,-5-5-257,11 9-1032,-19-17-2322,13 5-1419,-3-10 258,3-5-516,-13-16-516</inkml:trace>
          <inkml:trace contextRef="#ctx0" brushRef="#br0" timeOffset="2952.1688">1080 755 14190,'0'0'4902,"0"0"-129,-13-6-129,13 6-3354,-3 8-645,3-8-258,-4 25-129,3-5-129,1-1 0,0 5-129,0 4 0,0 1-129,0 3-258,-2-6-645,4 12-1161,-2-10-2580,0-2 0,1-9-516,-1-17 258</inkml:trace>
          <inkml:trace contextRef="#ctx0" brushRef="#br0" timeOffset="3340.191">1321 834 11739,'0'0'4902,"0"0"-129,0 0-129,8 13-2709,-8-13-645,-5 26-387,-2-10-387,7 10-129,-1-2-258,1 0 0,1-1 0,9-4-129,5-5 0,6-5 0,3-8 0,7-1 0,1-13 0,2-6 0,-2-7 129,1-1-129,-7-9 258,-7 1-129,-8-2 0,-6 6 129,-7 0 130,-14 9-388,-11 4 0,-7 12 0,-8 6 0,-7 4 0,4 16 0,-3-9-1033,20 21-2450,-1-11-1677,10 3 0,6-6-387,13-18 0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0:47:11.490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6BE5C38-A243-470A-B713-9F68BC86B018}" emma:medium="tactile" emma:mode="ink">
          <msink:context xmlns:msink="http://schemas.microsoft.com/ink/2010/main" type="writingRegion" rotatedBoundingBox="23166,9339 23340,10962 22174,11086 22000,9463">
            <msink:destinationLink direction="with" ref="{1C943230-D2CE-449B-A5BD-5F5D08A871AC}"/>
          </msink:context>
        </emma:interpretation>
      </emma:emma>
    </inkml:annotationXML>
    <inkml:traceGroup>
      <inkml:annotationXML>
        <emma:emma xmlns:emma="http://www.w3.org/2003/04/emma" version="1.0">
          <emma:interpretation id="{9F87435D-0CE2-42D9-9890-2FB57BA7C284}" emma:medium="tactile" emma:mode="ink">
            <msink:context xmlns:msink="http://schemas.microsoft.com/ink/2010/main" type="paragraph" rotatedBoundingBox="23166,9339 23340,10962 22174,11086 22000,946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644AAEE-1A7B-422A-9857-2D16DB67500F}" emma:medium="tactile" emma:mode="ink">
              <msink:context xmlns:msink="http://schemas.microsoft.com/ink/2010/main" type="line" rotatedBoundingBox="23166,9339 23340,10962 22174,11086 22000,9463"/>
            </emma:interpretation>
          </emma:emma>
        </inkml:annotationXML>
        <inkml:traceGroup>
          <inkml:annotationXML>
            <emma:emma xmlns:emma="http://www.w3.org/2003/04/emma" version="1.0">
              <emma:interpretation id="{5FE0B3CF-34A9-4297-A120-74D11B6478C9}" emma:medium="tactile" emma:mode="ink">
                <msink:context xmlns:msink="http://schemas.microsoft.com/ink/2010/main" type="inkWord" rotatedBoundingBox="23166,9339 23340,10962 22174,11086 22000,9463"/>
              </emma:interpretation>
              <emma:one-of disjunction-type="recognition" id="oneOf0">
                <emma:interpretation id="interp0" emma:lang="en-US" emma:confidence="0">
                  <emma:literal>X?}</emma:literal>
                </emma:interpretation>
                <emma:interpretation id="interp1" emma:lang="en-US" emma:confidence="0">
                  <emma:literal>x',</emma:literal>
                </emma:interpretation>
                <emma:interpretation id="interp2" emma:lang="en-US" emma:confidence="0">
                  <emma:literal>x?</emma:literal>
                </emma:interpretation>
                <emma:interpretation id="interp3" emma:lang="en-US" emma:confidence="0">
                  <emma:literal>x?}</emma:literal>
                </emma:interpretation>
                <emma:interpretation id="interp4" emma:lang="en-US" emma:confidence="0">
                  <emma:literal>X?7</emma:literal>
                </emma:interpretation>
              </emma:one-of>
            </emma:emma>
          </inkml:annotationXML>
          <inkml:trace contextRef="#ctx0" brushRef="#br0">1919 1645 9933,'-25'8'4902,"25"-8"-129,-19 11-387,19-11-1935,-21 12-1419,0-1-258,8 10-258,-10-2 0,2 12 0,-4 2-129,-3 7-129,-3 2-129,-1 3 0,0 1-258,-4-4-129,12-2-387,0-17-258,17 7-774,7-30-3096,0 0 129,0 0-387,15-11-129</inkml:trace>
          <inkml:trace contextRef="#ctx0" brushRef="#br0" timeOffset="-345.0197">1568 1666 10191,'-15'-21'4902,"15"21"0,0-15 0,0 15-2580,0 0-774,0 0-387,0 0-387,0 0-129,0 0-258,0 0-129,0 0 0,10 15-129,-2 3 0,3 4-129,6 6 0,4 6 0,1 6 0,4 2 129,2 0-258,2 0 129,1-1-129,0-9-129,1 2-129,-12-18-645,12 10-1677,-13-14-2451,-19-12 387,21 4-645,-21-4 129</inkml:trace>
          <inkml:trace contextRef="#ctx0" brushRef="#br0" timeOffset="843.0482">2097 1229 5289,'-12'-24'4257,"12"24"-516,0-21 0,0 21-1677,12-18-1032,-12 18-387,0 0-258,0 0 0,0 0 129,0 0 129,0 0 258,0 0-258,0 0 258,0 0-129,0 0 0,0 0 0,0 0-258,0 0 0,16 4-129,-16-4 129,0 0 0,0 0-129,19 14 0,-19-14-129,0 0 129,21 8 0,-6-6-258,-1-1 129,6-1-129,2 0 0,7 0 0,4 0-129,6-3 0,3 0 0,0 0 0,1-2 0,-2 3 0,-4 1 0,-6 1 129,-5 0-129,-10 0 0,-16 0 0,16 13 0,-16-13 0,0 24 130,-10-8-130,-3 5 0,-3 0 0,0 5 0,-5 0 0,0 3 0,2 2-130,-3-2-257,8 1-387,-2-7 129,9 6-387,-9-16-516,18 10-2322,-2-9-903,0-14-258,0 0-129,0 0-258</inkml:trace>
          <inkml:trace contextRef="#ctx0" brushRef="#br0" timeOffset="1418.0811">2087 1892 8127,'0'0'4773,"0"0"0,0 0-516,0 0-1548,0 0-903,0 0-645,8-6-387,-8 6-129,19-8-129,-1 6-129,-2-7 129,9 2-258,4-4 129,8 1-258,3-3 0,9 0 0,4 2-129,1 1 0,-3 4-129,-2 1 0,-5 3 0,-12 1-129,-5 1 0,-12 0-258,1 8-387,-16-8-2322,0 0-1548,0 0 0,0 0-516,0 0-258</inkml:trace>
          <inkml:trace contextRef="#ctx0" brushRef="#br0" timeOffset="1959.112">2321 2127 10191,'-9'16'5031,"9"-16"0,0 0 0,0 0-1935,0 0-1806,0 0-387,9 10-258,-9-10-258,17 0 0,-17 0 0,29-3-258,-12-1 0,8-1 1,1 1-130,3-3 0,-2 2 0,4 2 0,-2 3 0,-6 0 0,-1 0 0,-6 0 0,1 3 0,-17-3 0,16 15 0,-16-15 0,5 24 0,-4-9 0,-1 4-130,-3 5 1,-5 4 388,-2 4-518,-4 5 388,-6 4-258,-4 7 0,-8 2-129,3 5 0,-5-6-258,9 9-645,-10-21-1161,22 7-2709,-2-7 129,9-14-387,6-7-129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0:45:56.872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F4800D62-9928-49EA-8E7A-94FF282E8F12}" emma:medium="tactile" emma:mode="ink">
          <msink:context xmlns:msink="http://schemas.microsoft.com/ink/2010/main" type="inkDrawing" rotatedBoundingBox="20253,11238 20971,8193 22188,8479 21470,11525" shapeName="Other"/>
        </emma:interpretation>
      </emma:emma>
    </inkml:annotationXML>
    <inkml:trace contextRef="#ctx0" brushRef="#br0">433 5 6837,'0'0'4773,"0"0"-258,0 0 0,0 0-774,-25-6-1419,25 6-774,0 0-387,0 0-129,0 0-258,0 0-129,0 0-129,0 0-128,0 0-388,0 0 0,0 0 0,0 0 0,0 0 0,0 0 0,0 0 0,12 0 0,-12 0 0,21 1 0,-7 1 0,4 0 0,1-1 0,9 2 0,-1 2 0,6-1 0,1 0 0,3 1 0,2 2 0,0-1 0,-1 4 0,-2 0 0,-4 3 0,-1 1 0,-3 1 0,-1 2 0,1 1 0,-3 2 0,0-1 0,1 4 0,-1-4 0,0 2 0,-1 0 0,0 0 0,-3-1 0,-3-1 0,0-1 0,-5 0 0,0 1 0,-2 2 0,-1-2 0,1 6 0,-1-4 0,1 3 0,-1 2 0,-1 0 0,3-2 0,-4 3 0,-2-2 0,1 1 0,-2 3 0,-1 0 0,0 1 0,-1 4 0,2 0 0,0 4 0,1 0 0,1 1 0,-3 0 0,1 0 0,0 1 0,-2-3 0,-1 1 0,0-3 0,-2-1 0,0-1 0,0-3 0,0-1 0,0-1 0,-4-1 0,3-4 0,-3 1 0,3 0 0,-2-1 0,-2 1 0,-2 2 0,-1 0 0,-1 0 0,0 1 0,-2-1 0,0 0 0,-1 0 0,1 0 0,1 0 0,2-4 0,-1 3 0,-3-3 0,4 4 0,-1 2 0,-3-1 0,1 1 0,-2 1 0,0 0 0,2 0 0,-2 2 0,-3-2 0,1 0 0,1-3 0,-1 1 0,0 1 0,1-2 0,-2 0 0,0-2 0,-1-2 0,1 4 0,-2-3 0,1 1 0,-3-3 0,2 2 0,-1 0 0,1-1 0,-1-1 0,-1 2 0,1 0 0,1-4 0,0 2 0,1-3 0,-1 0 0,0-1 0,0 3 0,0-4 0,1 3 0,-4-1 0,1 1 0,2-1 0,-3 2 0,2-1 0,0-1 0,-1 0 0,-1-1 0,0-2 0,0 1 0,-1-1 0,1-2 0,1 0 0,-3 1 0,2-1 0,0 0 0,0 0 0,0 0 0,2 0 0,0 0 0,-2 0 0,3-2 0,2 0 0,-2-1 0,18-10 0,-26 21 0,26-21 0,-21 16 0,21-16 0,-16 18 0,16-18 0,-15 15 0,15-15 0,-14 13 0,14-13 0,-15 14 0,15-14 0,-14 16 0,14-16 0,-15 12 0,15-12 0,0 0 0,-18 14 0,18-14 0,0 0 0,0 0 0,0 0 0,-14 8 0,14-8 0,0 0 0,0 0 0,0 0 0,0 0 0,0 0 0,0 0 0,0 0 0,0 0 0,0 0 0,0 0 0,-15 2 0,15-2 0,-6-10 0,6 10-1936,0 0-3353,-5-19-258,-3-6 0,4 0-387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0:45:57.735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1C943230-D2CE-449B-A5BD-5F5D08A871AC}" emma:medium="tactile" emma:mode="ink">
          <msink:context xmlns:msink="http://schemas.microsoft.com/ink/2010/main" type="inkDrawing" rotatedBoundingBox="20657,10913 20863,11488 20528,11607 20323,11033" semanticType="verticalRange" shapeName="Other">
            <msink:sourceLink direction="with" ref="{56BE5C38-A243-470A-B713-9F68BC86B018}"/>
          </msink:context>
        </emma:interpretation>
      </emma:emma>
    </inkml:annotationXML>
    <inkml:trace contextRef="#ctx0" brushRef="#br0">-65 2745 2322,'0'0'3354,"0"0"516,0 0 0,16 3-1677,-16-3-387,0 0 258,0 0-129,16 0 0,-16 0-129,0 0-516,11-15-258,-11 15-258,0 0 0,16 0-129,-16 0-129,0 0 0,0 0-129,0 0 0,0 0 0,0 0-129,0 13 0,0-13 0,0 23-128,0-7-130,-4 2 0,-1 4 0,-3 3 0,0 2 0,-1 1 0,1-1 0,0 1 0,2-2 0,1-2 0,2-2 0,1-1 0,2-1 0,0-4 0,0 0 0,0 0 0,-3 1 0,1-1 0,2-16 0,-6 24 0,6-24 0,-5 18 0,5-18 0,0 0 0,0 0 0,0 0 0,0 0 0,0 0 0,0 0 0,0 0 0,0 14 0,0-14 0,0 0 0,10 7 0,-10-7 0,22 3 0,-22-3 0,29 3 0,-9-3 0,1 2 0,3 0 0,2 1 0,3-2 0,-1 1 0,1-2 0,-2 0 0,-1 2 0,0-2 0,-5 1 0,-3 2 0,-18-3 0,24 10 0,-24-10 0,15 11 0,-15-11 0,0 0-259,0 0-2063,0 0-2709,0 0-258,0 0 0,0 0-387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0:48:01.029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2A1478DA-4B55-4E0D-B855-0CD876350EFC}" emma:medium="tactile" emma:mode="ink">
          <msink:context xmlns:msink="http://schemas.microsoft.com/ink/2010/main" type="writingRegion" rotatedBoundingBox="19754,10362 21040,12287 19591,13256 18304,11331"/>
        </emma:interpretation>
      </emma:emma>
    </inkml:annotationXML>
    <inkml:traceGroup>
      <inkml:annotationXML>
        <emma:emma xmlns:emma="http://www.w3.org/2003/04/emma" version="1.0">
          <emma:interpretation id="{680E1B30-3CB2-478D-AD68-C37570AF8651}" emma:medium="tactile" emma:mode="ink">
            <msink:context xmlns:msink="http://schemas.microsoft.com/ink/2010/main" type="paragraph" rotatedBoundingBox="19754,10362 21040,12287 19591,13256 18304,1133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38A9152-8FAB-4910-98C6-FF7875D410A1}" emma:medium="tactile" emma:mode="ink">
              <msink:context xmlns:msink="http://schemas.microsoft.com/ink/2010/main" type="line" rotatedBoundingBox="19754,10362 21040,12287 19591,13256 18304,11331"/>
            </emma:interpretation>
          </emma:emma>
        </inkml:annotationXML>
        <inkml:traceGroup>
          <inkml:annotationXML>
            <emma:emma xmlns:emma="http://www.w3.org/2003/04/emma" version="1.0">
              <emma:interpretation id="{35303EB8-712F-4EAF-B091-643FB9030E85}" emma:medium="tactile" emma:mode="ink">
                <msink:context xmlns:msink="http://schemas.microsoft.com/ink/2010/main" type="inkWord" rotatedBoundingBox="19754,10362 21040,12287 19591,13256 18304,11331"/>
              </emma:interpretation>
              <emma:one-of disjunction-type="recognition" id="oneOf0">
                <emma:interpretation id="interp0" emma:lang="en-US" emma:confidence="0">
                  <emma:literal>¥5</emma:literal>
                </emma:interpretation>
                <emma:interpretation id="interp1" emma:lang="en-US" emma:confidence="0">
                  <emma:literal>¥ 5</emma:literal>
                </emma:interpretation>
                <emma:interpretation id="interp2" emma:lang="en-US" emma:confidence="0">
                  <emma:literal>K 5</emma:literal>
                </emma:interpretation>
                <emma:interpretation id="interp3" emma:lang="en-US" emma:confidence="0">
                  <emma:literal>23 s</emma:literal>
                </emma:interpretation>
                <emma:interpretation id="interp4" emma:lang="en-US" emma:confidence="0">
                  <emma:literal>% 5</emma:literal>
                </emma:interpretation>
              </emma:one-of>
            </emma:emma>
          </inkml:annotationXML>
          <inkml:trace contextRef="#ctx0" brushRef="#br0">3774 170 7482,'0'0'4773,"0"0"0,0 0-387,-5 15-774,5-15-1419,0 0-903,0 0-258,0 0-387,0 0-129,0 0 0,0 0 0,0 0-129,0 0 0,0 0-128,0 0-259,0-8 0,0 8 0,31-18 0,-10 8 0,8-1 0,4-1 0,-1 3 0,0-1 0,1 4 0,-6 2 0,-1 4 0,-5 0 0,-5 2 0,-1 8 0,-15-10 0,14 30 0,-14-10 0,0 7 0,-8 4-259,-8 6 1,-10 7 129,-5 4-129,-4 2 129,1 5-129,-2-1 129,6-1 0,4-3 0,6-8 0,9-8 129,11-5-129,7-6 129,12-5-129,10-7 129,5-3 0,5-5 0,4-3-129,-2 0 0,-1 0-387,-11-4-387,10 4-2064,-13-4-1806,-10 0 129,-16 4-387,20-17-516</inkml:trace>
          <inkml:trace contextRef="#ctx0" brushRef="#br0" timeOffset="624.0357">4418 68 14835,'0'0'5160,"0"0"-129,3-14-387,-3 14-3483,0 0-516,3 9-129,-3-9-258,0 0-129,0 15 0,0-15 0,0 0 1,0 14-130,0-14 0,0 0 0,0 0 0,0 0 0,0 0 0,0 0 0,0 0 0,0 0 0,0 0 0,0 0 0,0 0 0,0 0 0,0 0 0,0-8 0,0 8 0,0 0 0,0 0 0,0 0 0,0 0 0,0 0 0,0 18 0,0-2 0,2 4 0,1 4 0,0 7 0,2 8 0,0 6 0,0 5 0,0 7 0,-2 4 0,2 5 0,-2 1 0,0 1 0,1-7 0,-1-4 0,0-7 0,4-5 0,-3-11 0,5-2 0,-9-32-3355,0 26-1805,0-26 129,0 0-645,14-1 0</inkml:trace>
          <inkml:trace contextRef="#ctx0" brushRef="#br1" timeOffset="3379.1933">3942 1113 7353,'-32'6'4515,"32"-6"129,-23 0-645,7-3-1161,16 3-903,-16-5-516,16 5-387,-14-3-129,14 3-387,-20-2 0,20 2-258,-31 0 129,17 5-258,-7-2 129,3 2-258,-1 0 129,1-2 0,0-1 129,18-2-129,-26 2 0,26-2 129,-14 0 0,14 0-129,0 0 129,0 0-129,0 0 0,0 0 1,0 0-130,0 0 0,13 0 0,8 0 0,8 0 0,11 0 0,12 0 0,11-5 0,8-2 0,12-1 0,6 0 0,9 0 0,6-3 0,6-1 0,4 1 0,6 1 0,-2-1 0,-3 3 0,-7-2 0,-9 4 0,-13-1 0,-17 6 0,-14 1 0,-19 0 0,-10 0 0,-26 0 0,0 0-775,0 0-386,3 22-2193,-3-22-1677,-16 5 0,16-5-129,-20 0-387</inkml:trace>
          <inkml:trace contextRef="#ctx0" brushRef="#br2" timeOffset="6224.3561">4132 1383 11610,'-15'-3'4902,"15"3"-258,-10-21 129,10 21-2451,0 0-774,0 0-516,0-20-258,0 20-258,0 0 0,0 0-386,0 0-130,15-11 0,-15 11 0,24-5 0,-4 2 0,2 0 0,7-1 0,5 4 0,0 0 0,0 0 0,0 4 0,-5 5 0,-1 1 0,-6 6 0,-5 5 0,-6 0 0,-3 5 0,-8 3 0,-2 7-130,-11 1 1,-4-3 129,-9-2 0,-2 1 0,-2-6 0,0-3 0,5-4 0,2-7 0,7-4 0,16-9 0,0 0 129,0 0-129,0 0 0,11 8 0,7-6 130,5 0-130,1 1 0,3 2-130,-1 0 130,3 6-258,-4 2 129,0 6-129,0-2 0,-1 5 0,-6-1-129,-2 7 258,-6-2-258,-2 6 258,-8-3-129,-2 3 258,-14 1-129,-8-3 258,-5-1 129,-12-6 0,1-2 0,-10-11 129,3-7-129,-2-3 129,5-8-258,7-5-129,5-6-258,13 7-516,-7-12-2193,16 10-1806,10 14-129,0-30-129,13 16-258</inkml:trace>
          <inkml:trace contextRef="#ctx0" brushRef="#br2" timeOffset="6807.3894">5181 1427 11610,'-37'29'4902,"14"-7"-387,-7-1 258,-11-6-3096,14 19-645,-14-13-258,14 8-129,-2-8-258,11 0 0,3-3-258,10 0 0,5-18 0,9 25-129,8-15 0,8 0 0,4-2 0,3 0 0,2 0 0,0 0 0,-2 0 0,-1 2 0,-2 1 0,-8 4-129,-1 1 0,-8 2 129,-2 3 0,-5 2-129,-2 1 129,-3 0-129,-5-1 258,-8 3-129,-4-2 129,-9 0-129,-7 0 129,-9 1 0,-8-8-129,-5 1 129,-4-7-129,2-4 0,5-4-129,4-3-129,10-1-258,4-17-903,34 18-3096,-16-25-129,15 11-516,1 14 0</inkml:trace>
          <inkml:trace contextRef="#ctx0" brushRef="#br2" timeOffset="7216.4128">5251 1501 15867,'-23'10'5031,"23"-10"0,-5-13-774,15 13-3096,0-15-516,9 5-258,4-6 1,4 3-388,4-3 0,6-2 0,3 1 0,3-1 0,3 2 0,-5-4-517,6 12-644,-23-11-2709,8 7-1290,-12 3 129,-6 1-387,-14 8-516</inkml:trace>
        </inkml:traceGroup>
      </inkml:traceGroup>
    </inkml:traceGroup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0:47:45.78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177D36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CB8C71C1-8C2D-4B17-84A7-D4C52FAD217B}" emma:medium="tactile" emma:mode="ink">
          <msink:context xmlns:msink="http://schemas.microsoft.com/ink/2010/main" type="writingRegion" rotatedBoundingBox="16703,10633 16895,12858 15220,13002 15029,10778"/>
        </emma:interpretation>
      </emma:emma>
    </inkml:annotationXML>
    <inkml:traceGroup>
      <inkml:annotationXML>
        <emma:emma xmlns:emma="http://www.w3.org/2003/04/emma" version="1.0">
          <emma:interpretation id="{C9DFC093-311D-45D2-A160-378AFA919DFD}" emma:medium="tactile" emma:mode="ink">
            <msink:context xmlns:msink="http://schemas.microsoft.com/ink/2010/main" type="paragraph" rotatedBoundingBox="16703,10633 16895,12858 15220,13002 15029,1077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9BB640C-92EF-4114-9AA3-CA329F7CAC7B}" emma:medium="tactile" emma:mode="ink">
              <msink:context xmlns:msink="http://schemas.microsoft.com/ink/2010/main" type="line" rotatedBoundingBox="16703,10633 16895,12858 15220,13002 15029,10778"/>
            </emma:interpretation>
          </emma:emma>
        </inkml:annotationXML>
        <inkml:traceGroup>
          <inkml:annotationXML>
            <emma:emma xmlns:emma="http://www.w3.org/2003/04/emma" version="1.0">
              <emma:interpretation id="{565EADCF-E5B2-45A5-93DD-25913FCDF31C}" emma:medium="tactile" emma:mode="ink">
                <msink:context xmlns:msink="http://schemas.microsoft.com/ink/2010/main" type="inkWord" rotatedBoundingBox="16703,10633 16895,12858 15220,13002 15029,10778"/>
              </emma:interpretation>
              <emma:one-of disjunction-type="recognition" id="oneOf0">
                <emma:interpretation id="interp0" emma:lang="en-US" emma:confidence="0">
                  <emma:literal>35</emma:literal>
                </emma:interpretation>
                <emma:interpretation id="interp1" emma:lang="en-US" emma:confidence="0">
                  <emma:literal>25</emma:literal>
                </emma:interpretation>
                <emma:interpretation id="interp2" emma:lang="en-US" emma:confidence="0">
                  <emma:literal>335</emma:literal>
                </emma:interpretation>
                <emma:interpretation id="interp3" emma:lang="en-US" emma:confidence="0">
                  <emma:literal>355</emma:literal>
                </emma:interpretation>
                <emma:interpretation id="interp4" emma:lang="en-US" emma:confidence="0">
                  <emma:literal>¥5</emma:literal>
                </emma:interpretation>
              </emma:one-of>
            </emma:emma>
          </inkml:annotationXML>
          <inkml:trace contextRef="#ctx0" brushRef="#br0">3 1050 11352,'-18'13'5160,"18"-13"-258,0 0 0,-25 0-1806,25 0-1419,-15 3-387,15-3-902,0 0-388,0 0 0,0 0 0,15 2 0,10-2 0,18-4 0,13-7 0,19 1 0,18-4 0,21-1 0,12 4 0,6-4 0,7 2 0,0 2 0,-3 0 0,-6-1 0,-16 6 0,-21-2 0,-16 1 0,-22 6 0,-14 1 0,-25 0 0,-16 0 0,0 0-1291,-3 29-1031,-23-21-2580,11 0 0,1-8-258,14 0-129</inkml:trace>
          <inkml:trace contextRef="#ctx0" brushRef="#br1" timeOffset="2780.159">74 1614 8772,'-11'-21'4644,"11"21"-129,0 0 0,0-23-1419,0 23-1032,0 0-516,11 0-387,-11 0-258,0 0-129,0 0-258,0 0-257,0 0-259,23-8 0,-8 0 0,6-1 0,5-4 0,6-2 0,3-1 0,4 0 0,2 1 0,-1 2 0,-3 7 0,-3 4 0,-1 2 0,-6 8 0,-4 7 0,-5 6 0,-6 8 0,-5 0 0,-7 3 0,0 2 0,-11 0 0,-10 4 0,-5-5 0,-5-2 0,-1-5 0,4-5 0,2-5 0,5-3 0,5-5 0,16-8 0,0 0 0,0 0 0,0 0 0,18-9 0,-2 2 0,5 2 0,3 0 0,2 1 0,5 0 0,0 1 0,1 3 0,4 0 0,-1 8 0,-4 4 0,0 4 0,-7 3 0,-2 7-259,-10 1 1,-4 6 0,-8 1 129,-8 0 258,-12 1 0,-14-2 129,-4 2 130,-11-6-388,-3-1 0,-6-9 0,3-3 0,-1-6 0,9-5 0,6-5 0,9-5 0,13 0-517,-4-16-2966,20 3-1419,3-4-129,9-2-258,8-6-129</inkml:trace>
          <inkml:trace contextRef="#ctx0" brushRef="#br1" timeOffset="3987.228">1240 1517 11868,'0'0'4644,"-11"-11"-387,11 11 129,-10-23-2451,10 23-774,0 0-258,0 0-129,0 0 0,0 0-129,0-16-129,0 16 0,0 0-128,0 0-388,0 0 0,0 0 0,0 0 0,0 0 0,0 0 0,0 0 0,15-10 0,-15 10 0,24-11 0,-6 5 0,3 1 0,5 0 0,0 0 0,3 0 0,5-1 0,0-2 0,0 1 0,3-4 0,-2 1 0,-2-1 0,-4 1 0,-10-3 0,4 15-1420,-23-2-3353,0 0-387,0 0 258,-10-2-645</inkml:trace>
          <inkml:trace contextRef="#ctx0" brushRef="#br1" timeOffset="3388.1938">1227 1488 14448,'0'0'4902,"-17"10"-258,2-1 129,-11-9-2967,12 18-903,-11-5-387,8 8-129,-3-1-258,6 5 130,1-2-259,6 1 0,4 1 0,3-4 0,2-4 0,7 0 0,6-4 0,3-4 0,3-1 0,1-3 0,3-2 0,0 1 0,1 0 0,-1 3 0,-4 3 0,-4 1 0,-2 5 0,-4 2 0,-4 5 0,-6-1 0,-1 6 0,-1-1 0,-11 4 0,-4 3 0,-5-3 0,-5 3 0,-1-4 0,-5-1 0,-7-3 0,-3-10 0,-2-3 0,0-11 0,4-2 0,-9-11-904,24 4-3095,-13-9-774,11-2-387,6-1-129,13 1-129</inkml:trace>
          <inkml:trace contextRef="#ctx0" brushRef="#br2" timeOffset="-3688.211">97 157 3483,'0'0'3741,"0"0"-129,0 0-129,0 0-903,0 0-645,-16-8-387,16 8-387,0 0-129,0 0 0,0 0 0,0 0-387,0 0-129,0 0 0,0 0 0,0 0-129,0 0 0,0 0 0,0 0 129,0 0-129,0 0 0,0 0 0,0 0 129,0 0-258,0 0 0,0 0 0,0 0 0,0 0-129,0 0 0,-7-15 0,7 15 0,0 0-129,9-14 129,-9 14-129,21-16 129,-7 6 0,4-1-129,0 3 129,1-4 0,2 4-129,2-1 0,1-1 129,0 0-129,2 2 129,-2 2-129,2-1 0,0 4 0,-2 0 0,-3 3 130,-3 0-130,-2 3 0,-16-3 0,23 18 0,-23-18 0,13 22 0,-10-7 0,-1-1 0,-1 3 0,-1 2 0,0 0 0,0 2 0,0 0 0,-1 2 0,-1-2 0,-3 2 0,-1 1 0,-2 2 0,-5 1 0,-5 1 0,-5 1 0,-1 3 0,-7 1 0,-3 1 0,-1-2 0,-2-3 0,0-3 0,-1-2 0,4-4 0,0-6 0,7-3 0,-1-2 0,9-1 0,3-5 0,16-3 0,-18 2 0,18-2 0,0 0 0,0 0 0,7-9 0,7 5 0,5-5 0,6-2 0,4 1 0,3 1 0,2 1 0,3 0 0,-1 1 0,-4 5 0,-1 2 0,-4 0 0,-4 7 0,-2 4 0,-1 2 0,-4 2 0,-2-1 0,1-2 0,-15-12 0,22 16 0,-22-16 0,17 11 0,-17-11-388,0 0-773,19 7-2064,-19-7-1935,0 0 258,6-10-387,-6 10 0</inkml:trace>
          <inkml:trace contextRef="#ctx0" brushRef="#br2" timeOffset="-2300.1316">938 130 5547,'-21'-4'3741,"21"4"-129,0 0 129,0 0-2064,-10-19-129,10 19-387,0 0 129,8-10 129,-8 10 129,0 0-258,0 0-129,0 0-258,0 0-129,0 0-129,0 0-387,0 0 0,0 0 0,0 0-129,0 0 0,0 0 0,0 0 0,0 0 129,0-14 0,0 14 0,16-8 0,-1 3 0,3-5-128,8-1-130,6-4 0,7 1 0,1-2 0,4-1 0,1 1 0,0 2 0,-2-1 0,-6 5 0,-5 4 0,-8 3 0,-4 1 0,-6 2 0,-14 0 0,0 0 0,15 3 0,-15-3 0,0 0-775,0 0-1805,0 0-2451,0 0 258,16-3-387,-16 3-129</inkml:trace>
          <inkml:trace contextRef="#ctx0" brushRef="#br2" timeOffset="-2988.1709">893 167 11094,'17'-11'4644,"-17"11"-129,0 0-129,0 0-2322,0 0-774,0 0-387,0 0-258,0 0-129,-19 1 0,19-1 0,-32 20-129,12-4-129,-6 0 0,2 2-129,0-2 0,3 0-129,3 0 129,4-1-129,14-15 0,-4 16 129,4-16-129,29 3 129,-1-3-129,6 0 130,1-3-130,6 0 0,-2-1 0,0 3 0,-4 1 0,-4 0 0,-4 5 0,-4 3 0,-4 3 0,-2 5 0,-6 5 0,-3 0 0,-2 2 0,1 1 0,-4 0 0,-1 1 0,-1-1 0,1-3 0,-2-2 0,0 1 0,-10-1 0,-4-1 0,-7 0 0,-7 0 0,-7-2 0,-7 0 0,-5-2 0,-3-2 0,3-3 0,0-5-388,11 4-644,-9-11-2193,17-1-1677,6-7-129,22 11-129,-18-31-129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4C921-3EDB-4B8E-81D2-8E7EABF17BC2}" type="datetimeFigureOut">
              <a:rPr lang="en-US" smtClean="0"/>
              <a:t>8/18/13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ECC90-CFA6-44DC-B5C4-92F8E4A5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74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ECC90-CFA6-44DC-B5C4-92F8E4A5B6C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52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ECC90-CFA6-44DC-B5C4-92F8E4A5B6C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80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ECC90-CFA6-44DC-B5C4-92F8E4A5B6C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306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ECC90-CFA6-44DC-B5C4-92F8E4A5B6C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81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9367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9026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" y="114300"/>
            <a:ext cx="89154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4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9pPr>
    </p:titleStyle>
    <p:bodyStyle>
      <a:lvl1pPr marL="228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573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customXml" Target="../ink/ink4.xml"/><Relationship Id="rId20" Type="http://schemas.openxmlformats.org/officeDocument/2006/relationships/image" Target="../media/image9.emf"/><Relationship Id="rId21" Type="http://schemas.openxmlformats.org/officeDocument/2006/relationships/customXml" Target="../ink/ink10.xml"/><Relationship Id="rId22" Type="http://schemas.openxmlformats.org/officeDocument/2006/relationships/image" Target="../media/image10.emf"/><Relationship Id="rId23" Type="http://schemas.openxmlformats.org/officeDocument/2006/relationships/customXml" Target="../ink/ink11.xml"/><Relationship Id="rId24" Type="http://schemas.openxmlformats.org/officeDocument/2006/relationships/image" Target="../media/image11.emf"/><Relationship Id="rId25" Type="http://schemas.openxmlformats.org/officeDocument/2006/relationships/customXml" Target="../ink/ink12.xml"/><Relationship Id="rId26" Type="http://schemas.openxmlformats.org/officeDocument/2006/relationships/image" Target="../media/image12.emf"/><Relationship Id="rId27" Type="http://schemas.openxmlformats.org/officeDocument/2006/relationships/customXml" Target="../ink/ink13.xml"/><Relationship Id="rId28" Type="http://schemas.openxmlformats.org/officeDocument/2006/relationships/image" Target="../media/image13.emf"/><Relationship Id="rId29" Type="http://schemas.openxmlformats.org/officeDocument/2006/relationships/customXml" Target="../ink/ink14.xml"/><Relationship Id="rId30" Type="http://schemas.openxmlformats.org/officeDocument/2006/relationships/image" Target="../media/image14.emf"/><Relationship Id="rId10" Type="http://schemas.openxmlformats.org/officeDocument/2006/relationships/image" Target="../media/image4.emf"/><Relationship Id="rId11" Type="http://schemas.openxmlformats.org/officeDocument/2006/relationships/customXml" Target="../ink/ink5.xml"/><Relationship Id="rId12" Type="http://schemas.openxmlformats.org/officeDocument/2006/relationships/image" Target="../media/image5.emf"/><Relationship Id="rId13" Type="http://schemas.openxmlformats.org/officeDocument/2006/relationships/customXml" Target="../ink/ink6.xml"/><Relationship Id="rId14" Type="http://schemas.openxmlformats.org/officeDocument/2006/relationships/image" Target="../media/image6.emf"/><Relationship Id="rId15" Type="http://schemas.openxmlformats.org/officeDocument/2006/relationships/customXml" Target="../ink/ink7.xml"/><Relationship Id="rId16" Type="http://schemas.openxmlformats.org/officeDocument/2006/relationships/image" Target="../media/image7.emf"/><Relationship Id="rId17" Type="http://schemas.openxmlformats.org/officeDocument/2006/relationships/customXml" Target="../ink/ink8.xml"/><Relationship Id="rId18" Type="http://schemas.openxmlformats.org/officeDocument/2006/relationships/image" Target="../media/image8.emf"/><Relationship Id="rId19" Type="http://schemas.openxmlformats.org/officeDocument/2006/relationships/customXml" Target="../ink/ink9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ustomXml" Target="../ink/ink1.xml"/><Relationship Id="rId4" Type="http://schemas.openxmlformats.org/officeDocument/2006/relationships/image" Target="../media/image1.emf"/><Relationship Id="rId5" Type="http://schemas.openxmlformats.org/officeDocument/2006/relationships/customXml" Target="../ink/ink2.xml"/><Relationship Id="rId6" Type="http://schemas.openxmlformats.org/officeDocument/2006/relationships/image" Target="../media/image2.emf"/><Relationship Id="rId7" Type="http://schemas.openxmlformats.org/officeDocument/2006/relationships/customXml" Target="../ink/ink3.xml"/><Relationship Id="rId8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0" Type="http://schemas.openxmlformats.org/officeDocument/2006/relationships/image" Target="../media/image23.emf"/><Relationship Id="rId21" Type="http://schemas.openxmlformats.org/officeDocument/2006/relationships/customXml" Target="../ink/ink24.xml"/><Relationship Id="rId22" Type="http://schemas.openxmlformats.org/officeDocument/2006/relationships/image" Target="../media/image24.emf"/><Relationship Id="rId23" Type="http://schemas.openxmlformats.org/officeDocument/2006/relationships/customXml" Target="../ink/ink25.xml"/><Relationship Id="rId24" Type="http://schemas.openxmlformats.org/officeDocument/2006/relationships/image" Target="../media/image25.emf"/><Relationship Id="rId25" Type="http://schemas.openxmlformats.org/officeDocument/2006/relationships/customXml" Target="../ink/ink26.xml"/><Relationship Id="rId26" Type="http://schemas.openxmlformats.org/officeDocument/2006/relationships/image" Target="../media/image26.emf"/><Relationship Id="rId27" Type="http://schemas.openxmlformats.org/officeDocument/2006/relationships/customXml" Target="../ink/ink27.xml"/><Relationship Id="rId28" Type="http://schemas.openxmlformats.org/officeDocument/2006/relationships/image" Target="../media/image27.emf"/><Relationship Id="rId29" Type="http://schemas.openxmlformats.org/officeDocument/2006/relationships/customXml" Target="../ink/ink28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ustomXml" Target="../ink/ink15.xml"/><Relationship Id="rId4" Type="http://schemas.openxmlformats.org/officeDocument/2006/relationships/image" Target="../media/image15.emf"/><Relationship Id="rId5" Type="http://schemas.openxmlformats.org/officeDocument/2006/relationships/customXml" Target="../ink/ink16.xml"/><Relationship Id="rId30" Type="http://schemas.openxmlformats.org/officeDocument/2006/relationships/image" Target="../media/image28.emf"/><Relationship Id="rId31" Type="http://schemas.openxmlformats.org/officeDocument/2006/relationships/customXml" Target="../ink/ink29.xml"/><Relationship Id="rId32" Type="http://schemas.openxmlformats.org/officeDocument/2006/relationships/image" Target="../media/image29.emf"/><Relationship Id="rId9" Type="http://schemas.openxmlformats.org/officeDocument/2006/relationships/customXml" Target="../ink/ink18.xml"/><Relationship Id="rId6" Type="http://schemas.openxmlformats.org/officeDocument/2006/relationships/image" Target="../media/image16.emf"/><Relationship Id="rId7" Type="http://schemas.openxmlformats.org/officeDocument/2006/relationships/customXml" Target="../ink/ink17.xml"/><Relationship Id="rId8" Type="http://schemas.openxmlformats.org/officeDocument/2006/relationships/image" Target="../media/image17.emf"/><Relationship Id="rId33" Type="http://schemas.openxmlformats.org/officeDocument/2006/relationships/customXml" Target="../ink/ink30.xml"/><Relationship Id="rId34" Type="http://schemas.openxmlformats.org/officeDocument/2006/relationships/image" Target="../media/image30.emf"/><Relationship Id="rId35" Type="http://schemas.openxmlformats.org/officeDocument/2006/relationships/customXml" Target="../ink/ink31.xml"/><Relationship Id="rId36" Type="http://schemas.openxmlformats.org/officeDocument/2006/relationships/image" Target="../media/image31.emf"/><Relationship Id="rId10" Type="http://schemas.openxmlformats.org/officeDocument/2006/relationships/image" Target="../media/image18.emf"/><Relationship Id="rId11" Type="http://schemas.openxmlformats.org/officeDocument/2006/relationships/customXml" Target="../ink/ink19.xml"/><Relationship Id="rId12" Type="http://schemas.openxmlformats.org/officeDocument/2006/relationships/image" Target="../media/image19.emf"/><Relationship Id="rId13" Type="http://schemas.openxmlformats.org/officeDocument/2006/relationships/customXml" Target="../ink/ink20.xml"/><Relationship Id="rId14" Type="http://schemas.openxmlformats.org/officeDocument/2006/relationships/image" Target="../media/image20.emf"/><Relationship Id="rId15" Type="http://schemas.openxmlformats.org/officeDocument/2006/relationships/customXml" Target="../ink/ink21.xml"/><Relationship Id="rId16" Type="http://schemas.openxmlformats.org/officeDocument/2006/relationships/image" Target="../media/image21.emf"/><Relationship Id="rId17" Type="http://schemas.openxmlformats.org/officeDocument/2006/relationships/customXml" Target="../ink/ink22.xml"/><Relationship Id="rId18" Type="http://schemas.openxmlformats.org/officeDocument/2006/relationships/image" Target="../media/image22.emf"/><Relationship Id="rId19" Type="http://schemas.openxmlformats.org/officeDocument/2006/relationships/customXml" Target="../ink/ink23.xml"/><Relationship Id="rId37" Type="http://schemas.openxmlformats.org/officeDocument/2006/relationships/customXml" Target="../ink/ink32.xml"/><Relationship Id="rId38" Type="http://schemas.openxmlformats.org/officeDocument/2006/relationships/image" Target="../media/image32.emf"/><Relationship Id="rId39" Type="http://schemas.openxmlformats.org/officeDocument/2006/relationships/customXml" Target="../ink/ink33.xml"/><Relationship Id="rId40" Type="http://schemas.openxmlformats.org/officeDocument/2006/relationships/image" Target="../media/image3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5.emf"/><Relationship Id="rId12" Type="http://schemas.openxmlformats.org/officeDocument/2006/relationships/customXml" Target="../ink/ink37.xml"/><Relationship Id="rId13" Type="http://schemas.openxmlformats.org/officeDocument/2006/relationships/image" Target="../media/image36.emf"/><Relationship Id="rId14" Type="http://schemas.openxmlformats.org/officeDocument/2006/relationships/customXml" Target="../ink/ink38.xml"/><Relationship Id="rId15" Type="http://schemas.openxmlformats.org/officeDocument/2006/relationships/image" Target="../media/image37.emf"/><Relationship Id="rId16" Type="http://schemas.openxmlformats.org/officeDocument/2006/relationships/customXml" Target="../ink/ink39.xml"/><Relationship Id="rId17" Type="http://schemas.openxmlformats.org/officeDocument/2006/relationships/image" Target="../media/image38.emf"/><Relationship Id="rId18" Type="http://schemas.openxmlformats.org/officeDocument/2006/relationships/customXml" Target="../ink/ink40.xml"/><Relationship Id="rId19" Type="http://schemas.openxmlformats.org/officeDocument/2006/relationships/image" Target="../media/image39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ustomXml" Target="../ink/ink34.xml"/><Relationship Id="rId7" Type="http://schemas.openxmlformats.org/officeDocument/2006/relationships/image" Target="../media/image62.emf"/><Relationship Id="rId8" Type="http://schemas.openxmlformats.org/officeDocument/2006/relationships/customXml" Target="../ink/ink35.xml"/><Relationship Id="rId9" Type="http://schemas.openxmlformats.org/officeDocument/2006/relationships/image" Target="../media/image34.emf"/><Relationship Id="rId10" Type="http://schemas.openxmlformats.org/officeDocument/2006/relationships/customXml" Target="../ink/ink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571500"/>
            <a:ext cx="8229600" cy="29718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Objective: </a:t>
            </a:r>
          </a:p>
          <a:p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You </a:t>
            </a:r>
            <a:r>
              <a:rPr lang="en-US" sz="2400" dirty="0">
                <a:solidFill>
                  <a:schemeClr val="tx1"/>
                </a:solidFill>
              </a:rPr>
              <a:t>will learn </a:t>
            </a:r>
            <a:r>
              <a:rPr lang="en-US" sz="2400" dirty="0" smtClean="0">
                <a:solidFill>
                  <a:schemeClr val="tx1"/>
                </a:solidFill>
              </a:rPr>
              <a:t>how to </a:t>
            </a:r>
            <a:r>
              <a:rPr lang="en-US" sz="2400" i="1" dirty="0" smtClean="0">
                <a:solidFill>
                  <a:schemeClr val="tx1"/>
                </a:solidFill>
              </a:rPr>
              <a:t>compare</a:t>
            </a:r>
            <a:r>
              <a:rPr lang="en-US" sz="2400" dirty="0" smtClean="0">
                <a:solidFill>
                  <a:schemeClr val="tx1"/>
                </a:solidFill>
              </a:rPr>
              <a:t> and </a:t>
            </a:r>
            <a:r>
              <a:rPr lang="en-US" sz="2400" i="1" dirty="0" smtClean="0">
                <a:solidFill>
                  <a:schemeClr val="tx1"/>
                </a:solidFill>
              </a:rPr>
              <a:t>order</a:t>
            </a:r>
            <a:r>
              <a:rPr lang="en-US" sz="2400" dirty="0" smtClean="0">
                <a:solidFill>
                  <a:schemeClr val="tx1"/>
                </a:solidFill>
              </a:rPr>
              <a:t> fractions, including mixed numbers and improper fractions, by </a:t>
            </a:r>
            <a:r>
              <a:rPr lang="en-US" sz="2400" i="1" dirty="0" smtClean="0">
                <a:solidFill>
                  <a:schemeClr val="tx1"/>
                </a:solidFill>
              </a:rPr>
              <a:t>renaming</a:t>
            </a:r>
            <a:r>
              <a:rPr lang="en-US" sz="2400" dirty="0" smtClean="0">
                <a:solidFill>
                  <a:schemeClr val="tx1"/>
                </a:solidFill>
              </a:rPr>
              <a:t> them to the </a:t>
            </a:r>
            <a:r>
              <a:rPr lang="en-US" sz="2400" b="1" dirty="0" smtClean="0">
                <a:solidFill>
                  <a:schemeClr val="tx1"/>
                </a:solidFill>
              </a:rPr>
              <a:t>Lowest Common Denominator </a:t>
            </a:r>
            <a:r>
              <a:rPr lang="en-US" sz="2400" dirty="0" smtClean="0">
                <a:solidFill>
                  <a:schemeClr val="tx1"/>
                </a:solidFill>
              </a:rPr>
              <a:t>(LCD).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417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632" y="199644"/>
            <a:ext cx="811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You know that…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4850" y="773852"/>
            <a:ext cx="4549705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fractions with the same denominator can be readily compared</a:t>
            </a: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two fractions with differing denominators can be renamed by applying the LCD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36" name="Ink 1035"/>
              <p14:cNvContentPartPr/>
              <p14:nvPr/>
            </p14:nvContentPartPr>
            <p14:xfrm>
              <a:off x="5402408" y="575112"/>
              <a:ext cx="2066400" cy="930960"/>
            </p14:xfrm>
          </p:contentPart>
        </mc:Choice>
        <mc:Fallback xmlns="">
          <p:pic>
            <p:nvPicPr>
              <p:cNvPr id="1036" name="Ink 103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82248" y="553872"/>
                <a:ext cx="2107440" cy="97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42" name="Ink 1041"/>
              <p14:cNvContentPartPr/>
              <p14:nvPr/>
            </p14:nvContentPartPr>
            <p14:xfrm>
              <a:off x="5362088" y="2447112"/>
              <a:ext cx="2036520" cy="1074960"/>
            </p14:xfrm>
          </p:contentPart>
        </mc:Choice>
        <mc:Fallback xmlns="">
          <p:pic>
            <p:nvPicPr>
              <p:cNvPr id="1042" name="Ink 104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341208" y="2426232"/>
                <a:ext cx="2076120" cy="111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52" name="Ink 1051"/>
              <p14:cNvContentPartPr/>
              <p14:nvPr/>
            </p14:nvContentPartPr>
            <p14:xfrm>
              <a:off x="4731728" y="3067032"/>
              <a:ext cx="512280" cy="1178280"/>
            </p14:xfrm>
          </p:contentPart>
        </mc:Choice>
        <mc:Fallback xmlns="">
          <p:pic>
            <p:nvPicPr>
              <p:cNvPr id="1052" name="Ink 1051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716968" y="3052992"/>
                <a:ext cx="540720" cy="120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060" name="Ink 1059"/>
              <p14:cNvContentPartPr/>
              <p14:nvPr/>
            </p14:nvContentPartPr>
            <p14:xfrm>
              <a:off x="4187768" y="3266472"/>
              <a:ext cx="497880" cy="662040"/>
            </p14:xfrm>
          </p:contentPart>
        </mc:Choice>
        <mc:Fallback xmlns="">
          <p:pic>
            <p:nvPicPr>
              <p:cNvPr id="1060" name="Ink 1059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182368" y="3251712"/>
                <a:ext cx="517680" cy="69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089" name="Ink 1088"/>
              <p14:cNvContentPartPr/>
              <p14:nvPr/>
            </p14:nvContentPartPr>
            <p14:xfrm>
              <a:off x="7954088" y="3382752"/>
              <a:ext cx="407520" cy="579600"/>
            </p14:xfrm>
          </p:contentPart>
        </mc:Choice>
        <mc:Fallback xmlns="">
          <p:pic>
            <p:nvPicPr>
              <p:cNvPr id="1089" name="Ink 1088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941488" y="3369792"/>
                <a:ext cx="433440" cy="59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090" name="Ink 1089"/>
              <p14:cNvContentPartPr/>
              <p14:nvPr/>
            </p14:nvContentPartPr>
            <p14:xfrm>
              <a:off x="7400408" y="2962272"/>
              <a:ext cx="496440" cy="1111320"/>
            </p14:xfrm>
          </p:contentPart>
        </mc:Choice>
        <mc:Fallback xmlns="">
          <p:pic>
            <p:nvPicPr>
              <p:cNvPr id="1090" name="Ink 1089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391768" y="2947512"/>
                <a:ext cx="519840" cy="114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091" name="Ink 1090"/>
              <p14:cNvContentPartPr/>
              <p14:nvPr/>
            </p14:nvContentPartPr>
            <p14:xfrm>
              <a:off x="7368728" y="3946512"/>
              <a:ext cx="142560" cy="189720"/>
            </p14:xfrm>
          </p:contentPart>
        </mc:Choice>
        <mc:Fallback xmlns="">
          <p:pic>
            <p:nvPicPr>
              <p:cNvPr id="1091" name="Ink 1090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7353968" y="3932112"/>
                <a:ext cx="172080" cy="21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095" name="Ink 1094"/>
              <p14:cNvContentPartPr/>
              <p14:nvPr/>
            </p14:nvContentPartPr>
            <p14:xfrm>
              <a:off x="6773288" y="3887112"/>
              <a:ext cx="736560" cy="747000"/>
            </p14:xfrm>
          </p:contentPart>
        </mc:Choice>
        <mc:Fallback xmlns="">
          <p:pic>
            <p:nvPicPr>
              <p:cNvPr id="1095" name="Ink 1094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752408" y="3866952"/>
                <a:ext cx="766800" cy="78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106" name="Ink 1105"/>
              <p14:cNvContentPartPr/>
              <p14:nvPr/>
            </p14:nvContentPartPr>
            <p14:xfrm>
              <a:off x="5447768" y="3835272"/>
              <a:ext cx="608040" cy="829800"/>
            </p14:xfrm>
          </p:contentPart>
        </mc:Choice>
        <mc:Fallback xmlns="">
          <p:pic>
            <p:nvPicPr>
              <p:cNvPr id="1106" name="Ink 1105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426888" y="3814392"/>
                <a:ext cx="649080" cy="87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111" name="Ink 1110"/>
              <p14:cNvContentPartPr/>
              <p14:nvPr/>
            </p14:nvContentPartPr>
            <p14:xfrm>
              <a:off x="6525248" y="2765712"/>
              <a:ext cx="146880" cy="255240"/>
            </p14:xfrm>
          </p:contentPart>
        </mc:Choice>
        <mc:Fallback xmlns="">
          <p:pic>
            <p:nvPicPr>
              <p:cNvPr id="1111" name="Ink 1110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504368" y="2744832"/>
                <a:ext cx="188640" cy="29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116" name="Ink 1115"/>
              <p14:cNvContentPartPr/>
              <p14:nvPr/>
            </p14:nvContentPartPr>
            <p14:xfrm>
              <a:off x="587408" y="3935712"/>
              <a:ext cx="7196040" cy="1714320"/>
            </p14:xfrm>
          </p:contentPart>
        </mc:Choice>
        <mc:Fallback xmlns="">
          <p:pic>
            <p:nvPicPr>
              <p:cNvPr id="1116" name="Ink 1115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573008" y="3925992"/>
                <a:ext cx="7215840" cy="172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225" name="Ink 1224"/>
              <p14:cNvContentPartPr/>
              <p14:nvPr/>
            </p14:nvContentPartPr>
            <p14:xfrm>
              <a:off x="6070393" y="4866672"/>
              <a:ext cx="1324440" cy="469440"/>
            </p14:xfrm>
          </p:contentPart>
        </mc:Choice>
        <mc:Fallback xmlns="">
          <p:pic>
            <p:nvPicPr>
              <p:cNvPr id="1225" name="Ink 1224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6055633" y="4851912"/>
                <a:ext cx="1353960" cy="49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1227" name="Ink 1226"/>
              <p14:cNvContentPartPr/>
              <p14:nvPr/>
            </p14:nvContentPartPr>
            <p14:xfrm>
              <a:off x="3487568" y="3394272"/>
              <a:ext cx="2030760" cy="1137960"/>
            </p14:xfrm>
          </p:contentPart>
        </mc:Choice>
        <mc:Fallback xmlns="">
          <p:pic>
            <p:nvPicPr>
              <p:cNvPr id="1227" name="Ink 1226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3477128" y="3385632"/>
                <a:ext cx="2049480" cy="115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1232" name="Ink 1231"/>
              <p14:cNvContentPartPr/>
              <p14:nvPr/>
            </p14:nvContentPartPr>
            <p14:xfrm>
              <a:off x="7254608" y="4708272"/>
              <a:ext cx="344520" cy="498600"/>
            </p14:xfrm>
          </p:contentPart>
        </mc:Choice>
        <mc:Fallback xmlns="">
          <p:pic>
            <p:nvPicPr>
              <p:cNvPr id="1232" name="Ink 1231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7240928" y="4693872"/>
                <a:ext cx="366840" cy="521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79044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003" y="276195"/>
            <a:ext cx="87230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Compare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and </a:t>
            </a:r>
            <a:r>
              <a:rPr lang="en-US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order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fractions, including improper fractions and mixed numbers, by using the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LCD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805" name="TextBox 804"/>
          <p:cNvSpPr txBox="1"/>
          <p:nvPr/>
        </p:nvSpPr>
        <p:spPr>
          <a:xfrm>
            <a:off x="342900" y="1371600"/>
            <a:ext cx="33147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Strategy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Get all numbers to the same form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Get all numbers to have common denominators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37" name="Ink 1036"/>
              <p14:cNvContentPartPr/>
              <p14:nvPr/>
            </p14:nvContentPartPr>
            <p14:xfrm>
              <a:off x="4321688" y="1277112"/>
              <a:ext cx="214200" cy="434160"/>
            </p14:xfrm>
          </p:contentPart>
        </mc:Choice>
        <mc:Fallback xmlns="">
          <p:pic>
            <p:nvPicPr>
              <p:cNvPr id="1037" name="Ink 103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00808" y="1256232"/>
                <a:ext cx="254880" cy="46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42" name="Ink 1041"/>
              <p14:cNvContentPartPr/>
              <p14:nvPr/>
            </p14:nvContentPartPr>
            <p14:xfrm>
              <a:off x="4653248" y="1156152"/>
              <a:ext cx="917640" cy="823320"/>
            </p14:xfrm>
          </p:contentPart>
        </mc:Choice>
        <mc:Fallback xmlns="">
          <p:pic>
            <p:nvPicPr>
              <p:cNvPr id="1042" name="Ink 104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37048" y="1135272"/>
                <a:ext cx="954000" cy="85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47" name="Ink 1046"/>
              <p14:cNvContentPartPr/>
              <p14:nvPr/>
            </p14:nvContentPartPr>
            <p14:xfrm>
              <a:off x="7406528" y="1196832"/>
              <a:ext cx="495720" cy="755640"/>
            </p14:xfrm>
          </p:contentPart>
        </mc:Choice>
        <mc:Fallback xmlns="">
          <p:pic>
            <p:nvPicPr>
              <p:cNvPr id="1047" name="Ink 1046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386728" y="1175952"/>
                <a:ext cx="536400" cy="79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054" name="Ink 1053"/>
              <p14:cNvContentPartPr/>
              <p14:nvPr/>
            </p14:nvContentPartPr>
            <p14:xfrm>
              <a:off x="5958608" y="1165872"/>
              <a:ext cx="1122840" cy="817200"/>
            </p14:xfrm>
          </p:contentPart>
        </mc:Choice>
        <mc:Fallback xmlns="">
          <p:pic>
            <p:nvPicPr>
              <p:cNvPr id="1054" name="Ink 1053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937368" y="1144992"/>
                <a:ext cx="1164600" cy="84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066" name="Ink 1065"/>
              <p14:cNvContentPartPr/>
              <p14:nvPr/>
            </p14:nvContentPartPr>
            <p14:xfrm>
              <a:off x="5723528" y="1796592"/>
              <a:ext cx="262440" cy="791280"/>
            </p14:xfrm>
          </p:contentPart>
        </mc:Choice>
        <mc:Fallback xmlns="">
          <p:pic>
            <p:nvPicPr>
              <p:cNvPr id="1066" name="Ink 1065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708768" y="1787592"/>
                <a:ext cx="285480" cy="81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070" name="Ink 1069"/>
              <p14:cNvContentPartPr/>
              <p14:nvPr/>
            </p14:nvContentPartPr>
            <p14:xfrm>
              <a:off x="4593488" y="2281872"/>
              <a:ext cx="491400" cy="219240"/>
            </p14:xfrm>
          </p:contentPart>
        </mc:Choice>
        <mc:Fallback xmlns="">
          <p:pic>
            <p:nvPicPr>
              <p:cNvPr id="1070" name="Ink 1069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576928" y="2260992"/>
                <a:ext cx="521640" cy="26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072" name="Ink 1071"/>
              <p14:cNvContentPartPr/>
              <p14:nvPr/>
            </p14:nvContentPartPr>
            <p14:xfrm>
              <a:off x="4056728" y="1709112"/>
              <a:ext cx="271080" cy="788760"/>
            </p14:xfrm>
          </p:contentPart>
        </mc:Choice>
        <mc:Fallback xmlns="">
          <p:pic>
            <p:nvPicPr>
              <p:cNvPr id="1072" name="Ink 1071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041968" y="1694352"/>
                <a:ext cx="292680" cy="81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073" name="Ink 1072"/>
              <p14:cNvContentPartPr/>
              <p14:nvPr/>
            </p14:nvContentPartPr>
            <p14:xfrm>
              <a:off x="4549208" y="2598312"/>
              <a:ext cx="585000" cy="20520"/>
            </p14:xfrm>
          </p:contentPart>
        </mc:Choice>
        <mc:Fallback xmlns="">
          <p:pic>
            <p:nvPicPr>
              <p:cNvPr id="1073" name="Ink 1072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528328" y="2577072"/>
                <a:ext cx="626760" cy="6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075" name="Ink 1074"/>
              <p14:cNvContentPartPr/>
              <p14:nvPr/>
            </p14:nvContentPartPr>
            <p14:xfrm>
              <a:off x="4778888" y="2704872"/>
              <a:ext cx="220320" cy="295920"/>
            </p14:xfrm>
          </p:contentPart>
        </mc:Choice>
        <mc:Fallback xmlns="">
          <p:pic>
            <p:nvPicPr>
              <p:cNvPr id="1075" name="Ink 1074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758008" y="2685072"/>
                <a:ext cx="262080" cy="33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077" name="Ink 1076"/>
              <p14:cNvContentPartPr/>
              <p14:nvPr/>
            </p14:nvContentPartPr>
            <p14:xfrm>
              <a:off x="6081008" y="2240652"/>
              <a:ext cx="530640" cy="735840"/>
            </p14:xfrm>
          </p:contentPart>
        </mc:Choice>
        <mc:Fallback xmlns="">
          <p:pic>
            <p:nvPicPr>
              <p:cNvPr id="1077" name="Ink 1076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069128" y="2219772"/>
                <a:ext cx="563400" cy="77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096" name="Ink 1095"/>
              <p14:cNvContentPartPr/>
              <p14:nvPr/>
            </p14:nvContentPartPr>
            <p14:xfrm>
              <a:off x="5199728" y="2748072"/>
              <a:ext cx="1676160" cy="1352160"/>
            </p14:xfrm>
          </p:contentPart>
        </mc:Choice>
        <mc:Fallback xmlns="">
          <p:pic>
            <p:nvPicPr>
              <p:cNvPr id="1096" name="Ink 1095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5189288" y="2734752"/>
                <a:ext cx="1707120" cy="138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114" name="Ink 1113"/>
              <p14:cNvContentPartPr/>
              <p14:nvPr/>
            </p14:nvContentPartPr>
            <p14:xfrm>
              <a:off x="7695608" y="2414352"/>
              <a:ext cx="557280" cy="720720"/>
            </p14:xfrm>
          </p:contentPart>
        </mc:Choice>
        <mc:Fallback xmlns="">
          <p:pic>
            <p:nvPicPr>
              <p:cNvPr id="1114" name="Ink 1113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7675088" y="2394912"/>
                <a:ext cx="591840" cy="76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1117" name="Ink 1116"/>
              <p14:cNvContentPartPr/>
              <p14:nvPr/>
            </p14:nvContentPartPr>
            <p14:xfrm>
              <a:off x="7152368" y="1772832"/>
              <a:ext cx="305640" cy="934560"/>
            </p14:xfrm>
          </p:contentPart>
        </mc:Choice>
        <mc:Fallback xmlns="">
          <p:pic>
            <p:nvPicPr>
              <p:cNvPr id="1117" name="Ink 1116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7137608" y="1760592"/>
                <a:ext cx="333360" cy="96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1118" name="Ink 1117"/>
              <p14:cNvContentPartPr/>
              <p14:nvPr/>
            </p14:nvContentPartPr>
            <p14:xfrm>
              <a:off x="6798128" y="2066232"/>
              <a:ext cx="330840" cy="526320"/>
            </p14:xfrm>
          </p:contentPart>
        </mc:Choice>
        <mc:Fallback xmlns="">
          <p:pic>
            <p:nvPicPr>
              <p:cNvPr id="1118" name="Ink 1117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6790928" y="2051832"/>
                <a:ext cx="345240" cy="55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1120" name="Ink 1119"/>
              <p14:cNvContentPartPr/>
              <p14:nvPr/>
            </p14:nvContentPartPr>
            <p14:xfrm>
              <a:off x="6849968" y="1285752"/>
              <a:ext cx="256680" cy="402840"/>
            </p14:xfrm>
          </p:contentPart>
        </mc:Choice>
        <mc:Fallback xmlns="">
          <p:pic>
            <p:nvPicPr>
              <p:cNvPr id="1120" name="Ink 1119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6829808" y="1264872"/>
                <a:ext cx="297720" cy="44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1122" name="Ink 1121"/>
              <p14:cNvContentPartPr/>
              <p14:nvPr/>
            </p14:nvContentPartPr>
            <p14:xfrm>
              <a:off x="5387648" y="1311312"/>
              <a:ext cx="249480" cy="403560"/>
            </p14:xfrm>
          </p:contentPart>
        </mc:Choice>
        <mc:Fallback xmlns="">
          <p:pic>
            <p:nvPicPr>
              <p:cNvPr id="1122" name="Ink 1121"/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5367128" y="1290432"/>
                <a:ext cx="290880" cy="43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1127" name="Ink 1126"/>
              <p14:cNvContentPartPr/>
              <p14:nvPr/>
            </p14:nvContentPartPr>
            <p14:xfrm>
              <a:off x="7258568" y="1510392"/>
              <a:ext cx="1658880" cy="3184560"/>
            </p14:xfrm>
          </p:contentPart>
        </mc:Choice>
        <mc:Fallback xmlns="">
          <p:pic>
            <p:nvPicPr>
              <p:cNvPr id="1127" name="Ink 1126"/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7238048" y="1495632"/>
                <a:ext cx="1694160" cy="321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1133" name="Ink 1132"/>
              <p14:cNvContentPartPr/>
              <p14:nvPr/>
            </p14:nvContentPartPr>
            <p14:xfrm>
              <a:off x="3666848" y="1044192"/>
              <a:ext cx="1606320" cy="3477960"/>
            </p14:xfrm>
          </p:contentPart>
        </mc:Choice>
        <mc:Fallback xmlns="">
          <p:pic>
            <p:nvPicPr>
              <p:cNvPr id="1133" name="Ink 1132"/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3655328" y="1033392"/>
                <a:ext cx="1630080" cy="349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1143" name="Ink 1142"/>
              <p14:cNvContentPartPr/>
              <p14:nvPr/>
            </p14:nvContentPartPr>
            <p14:xfrm>
              <a:off x="5313848" y="4493352"/>
              <a:ext cx="671400" cy="985680"/>
            </p14:xfrm>
          </p:contentPart>
        </mc:Choice>
        <mc:Fallback xmlns="">
          <p:pic>
            <p:nvPicPr>
              <p:cNvPr id="1143" name="Ink 1142"/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5299448" y="4478592"/>
                <a:ext cx="699480" cy="1009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95052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" y="210787"/>
            <a:ext cx="8115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Solve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problem involving the comparison and ordering of mixed numbers.</a:t>
            </a:r>
          </a:p>
        </p:txBody>
      </p:sp>
      <p:sp>
        <p:nvSpPr>
          <p:cNvPr id="513" name="Rectangle 512"/>
          <p:cNvSpPr/>
          <p:nvPr/>
        </p:nvSpPr>
        <p:spPr>
          <a:xfrm>
            <a:off x="236022" y="1159168"/>
            <a:ext cx="88011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+mj-lt"/>
              </a:rPr>
              <a:t>Problem: </a:t>
            </a:r>
            <a:r>
              <a:rPr lang="en-US" sz="2400" dirty="0" smtClean="0">
                <a:latin typeface="+mj-lt"/>
              </a:rPr>
              <a:t>Compare 4/5 and 5/16.</a:t>
            </a:r>
          </a:p>
        </p:txBody>
      </p:sp>
      <p:sp>
        <p:nvSpPr>
          <p:cNvPr id="545" name="TextBox 544"/>
          <p:cNvSpPr txBox="1"/>
          <p:nvPr/>
        </p:nvSpPr>
        <p:spPr>
          <a:xfrm>
            <a:off x="236022" y="1828800"/>
            <a:ext cx="26214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Strategy</a:t>
            </a:r>
          </a:p>
          <a:p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Rename the fractions to the LCD</a:t>
            </a:r>
          </a:p>
        </p:txBody>
      </p:sp>
    </p:spTree>
    <p:extLst>
      <p:ext uri="{BB962C8B-B14F-4D97-AF65-F5344CB8AC3E}">
        <p14:creationId xmlns:p14="http://schemas.microsoft.com/office/powerpoint/2010/main" val="2960715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2900" y="304292"/>
            <a:ext cx="8572500" cy="25714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Conclusion:</a:t>
            </a:r>
          </a:p>
          <a:p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You learned </a:t>
            </a:r>
            <a:r>
              <a:rPr lang="en-US" sz="2400" dirty="0">
                <a:solidFill>
                  <a:schemeClr val="tx1"/>
                </a:solidFill>
              </a:rPr>
              <a:t>how to </a:t>
            </a:r>
            <a:r>
              <a:rPr lang="en-US" sz="2400" i="1" dirty="0">
                <a:solidFill>
                  <a:schemeClr val="tx1"/>
                </a:solidFill>
              </a:rPr>
              <a:t>compare</a:t>
            </a:r>
            <a:r>
              <a:rPr lang="en-US" sz="2400" dirty="0">
                <a:solidFill>
                  <a:schemeClr val="tx1"/>
                </a:solidFill>
              </a:rPr>
              <a:t> and </a:t>
            </a:r>
            <a:r>
              <a:rPr lang="en-US" sz="2400" i="1" dirty="0">
                <a:solidFill>
                  <a:schemeClr val="tx1"/>
                </a:solidFill>
              </a:rPr>
              <a:t>order</a:t>
            </a:r>
            <a:r>
              <a:rPr lang="en-US" sz="2400" dirty="0">
                <a:solidFill>
                  <a:schemeClr val="tx1"/>
                </a:solidFill>
              </a:rPr>
              <a:t> fractions, including mixed numbers and improper fractions, by </a:t>
            </a:r>
            <a:r>
              <a:rPr lang="en-US" sz="2400" i="1" dirty="0">
                <a:solidFill>
                  <a:schemeClr val="tx1"/>
                </a:solidFill>
              </a:rPr>
              <a:t>renaming</a:t>
            </a:r>
            <a:r>
              <a:rPr lang="en-US" sz="2400" dirty="0">
                <a:solidFill>
                  <a:schemeClr val="tx1"/>
                </a:solidFill>
              </a:rPr>
              <a:t> them to the </a:t>
            </a:r>
            <a:r>
              <a:rPr lang="en-US" sz="2400" b="1" dirty="0">
                <a:solidFill>
                  <a:schemeClr val="tx1"/>
                </a:solidFill>
              </a:rPr>
              <a:t>Lowest Common Denominator </a:t>
            </a:r>
            <a:r>
              <a:rPr lang="en-US" sz="2400" dirty="0">
                <a:solidFill>
                  <a:schemeClr val="tx1"/>
                </a:solidFill>
              </a:rPr>
              <a:t>(LCD).</a:t>
            </a:r>
          </a:p>
          <a:p>
            <a:endParaRPr lang="en-US" sz="2400" b="1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91" name="Ink 290"/>
              <p14:cNvContentPartPr/>
              <p14:nvPr/>
            </p14:nvContentPartPr>
            <p14:xfrm>
              <a:off x="8411648" y="5927952"/>
              <a:ext cx="360" cy="360"/>
            </p14:xfrm>
          </p:contentPart>
        </mc:Choice>
        <mc:Fallback xmlns="">
          <p:pic>
            <p:nvPicPr>
              <p:cNvPr id="291" name="Ink 29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399768" y="5916072"/>
                <a:ext cx="24120" cy="2412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Rectangle 3"/>
          <p:cNvSpPr/>
          <p:nvPr/>
        </p:nvSpPr>
        <p:spPr>
          <a:xfrm>
            <a:off x="57567" y="3226915"/>
            <a:ext cx="54330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 simplify fractions to lowest terms, apply the GCF</a:t>
            </a:r>
          </a:p>
          <a:p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 rename or compare fractions, apply the LCM</a:t>
            </a: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47" name="Ink 546"/>
              <p14:cNvContentPartPr/>
              <p14:nvPr/>
            </p14:nvContentPartPr>
            <p14:xfrm>
              <a:off x="5784728" y="2946072"/>
              <a:ext cx="2373120" cy="873000"/>
            </p14:xfrm>
          </p:contentPart>
        </mc:Choice>
        <mc:Fallback xmlns="">
          <p:pic>
            <p:nvPicPr>
              <p:cNvPr id="547" name="Ink 54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764208" y="2932032"/>
                <a:ext cx="2405520" cy="90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548" name="Ink 547"/>
              <p14:cNvContentPartPr/>
              <p14:nvPr/>
            </p14:nvContentPartPr>
            <p14:xfrm>
              <a:off x="6593648" y="2800632"/>
              <a:ext cx="2419200" cy="1641240"/>
            </p14:xfrm>
          </p:contentPart>
        </mc:Choice>
        <mc:Fallback xmlns="">
          <p:pic>
            <p:nvPicPr>
              <p:cNvPr id="548" name="Ink 54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572768" y="2785872"/>
                <a:ext cx="2454480" cy="167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567" name="Ink 566"/>
              <p14:cNvContentPartPr/>
              <p14:nvPr/>
            </p14:nvContentPartPr>
            <p14:xfrm>
              <a:off x="5035208" y="4678752"/>
              <a:ext cx="3928320" cy="951840"/>
            </p14:xfrm>
          </p:contentPart>
        </mc:Choice>
        <mc:Fallback xmlns="">
          <p:pic>
            <p:nvPicPr>
              <p:cNvPr id="567" name="Ink 56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026568" y="4663992"/>
                <a:ext cx="3942720" cy="98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606" name="Ink 605"/>
              <p14:cNvContentPartPr/>
              <p14:nvPr/>
            </p14:nvContentPartPr>
            <p14:xfrm>
              <a:off x="5496008" y="5079432"/>
              <a:ext cx="1433520" cy="391680"/>
            </p14:xfrm>
          </p:contentPart>
        </mc:Choice>
        <mc:Fallback xmlns="">
          <p:pic>
            <p:nvPicPr>
              <p:cNvPr id="606" name="Ink 605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482688" y="5065392"/>
                <a:ext cx="1460160" cy="41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617" name="Ink 616"/>
              <p14:cNvContentPartPr/>
              <p14:nvPr/>
            </p14:nvContentPartPr>
            <p14:xfrm>
              <a:off x="4220888" y="3862992"/>
              <a:ext cx="1029600" cy="900000"/>
            </p14:xfrm>
          </p:contentPart>
        </mc:Choice>
        <mc:Fallback xmlns="">
          <p:pic>
            <p:nvPicPr>
              <p:cNvPr id="617" name="Ink 616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206488" y="3848952"/>
                <a:ext cx="1058040" cy="92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618" name="Ink 617"/>
              <p14:cNvContentPartPr/>
              <p14:nvPr/>
            </p14:nvContentPartPr>
            <p14:xfrm>
              <a:off x="4420328" y="4147392"/>
              <a:ext cx="579960" cy="388800"/>
            </p14:xfrm>
          </p:contentPart>
        </mc:Choice>
        <mc:Fallback xmlns="">
          <p:pic>
            <p:nvPicPr>
              <p:cNvPr id="618" name="Ink 617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405568" y="4133352"/>
                <a:ext cx="609120" cy="412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34504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Learn Zillion">
      <a:dk1>
        <a:sysClr val="windowText" lastClr="000000"/>
      </a:dk1>
      <a:lt1>
        <a:sysClr val="window" lastClr="FFFFFF"/>
      </a:lt1>
      <a:dk2>
        <a:srgbClr val="7F7F7F"/>
      </a:dk2>
      <a:lt2>
        <a:srgbClr val="BFBFBF"/>
      </a:lt2>
      <a:accent1>
        <a:srgbClr val="0078AE"/>
      </a:accent1>
      <a:accent2>
        <a:srgbClr val="00BCE4"/>
      </a:accent2>
      <a:accent3>
        <a:srgbClr val="E86D1F"/>
      </a:accent3>
      <a:accent4>
        <a:srgbClr val="FFD200"/>
      </a:accent4>
      <a:accent5>
        <a:srgbClr val="5E9732"/>
      </a:accent5>
      <a:accent6>
        <a:srgbClr val="8DC63F"/>
      </a:accent6>
      <a:hlink>
        <a:srgbClr val="000000"/>
      </a:hlink>
      <a:folHlink>
        <a:srgbClr val="000000"/>
      </a:folHlink>
    </a:clrScheme>
    <a:fontScheme name="Learn Zill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38100">
          <a:solidFill>
            <a:schemeClr val="accent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4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Verdana" pitchFamily="34" charset="0"/>
            <a:ea typeface="Verdana" pitchFamily="34" charset="0"/>
            <a:cs typeface="Verdan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9920</TotalTime>
  <Words>171</Words>
  <Application>Microsoft Macintosh PowerPoint</Application>
  <PresentationFormat>On-screen Show (16:10)</PresentationFormat>
  <Paragraphs>28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TM2-1</dc:creator>
  <cp:lastModifiedBy>sharon constantino</cp:lastModifiedBy>
  <cp:revision>244</cp:revision>
  <dcterms:created xsi:type="dcterms:W3CDTF">2011-06-12T17:04:43Z</dcterms:created>
  <dcterms:modified xsi:type="dcterms:W3CDTF">2013-08-19T01:04:12Z</dcterms:modified>
</cp:coreProperties>
</file>