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2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3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4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5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6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notesSlides/notesSlide7.xml" ContentType="application/vnd.openxmlformats-officedocument.presentationml.notesSlide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76" r:id="rId2"/>
    <p:sldId id="315" r:id="rId3"/>
    <p:sldId id="300" r:id="rId4"/>
    <p:sldId id="316" r:id="rId5"/>
    <p:sldId id="317" r:id="rId6"/>
    <p:sldId id="318" r:id="rId7"/>
    <p:sldId id="314" r:id="rId8"/>
    <p:sldId id="278" r:id="rId9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B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22" autoAdjust="0"/>
  </p:normalViewPr>
  <p:slideViewPr>
    <p:cSldViewPr>
      <p:cViewPr>
        <p:scale>
          <a:sx n="80" d="100"/>
          <a:sy n="80" d="100"/>
        </p:scale>
        <p:origin x="-1456" y="-352"/>
      </p:cViewPr>
      <p:guideLst>
        <p:guide orient="horz" pos="15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5:53:45.0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233AC6-FF80-4119-91F4-A12AD2D6A95F}" emma:medium="tactile" emma:mode="ink">
          <msink:context xmlns:msink="http://schemas.microsoft.com/ink/2010/main" type="writingRegion" rotatedBoundingBox="22084,4193 16828,4346 16772,2435 22028,2282"/>
        </emma:interpretation>
      </emma:emma>
    </inkml:annotationXML>
    <inkml:traceGroup>
      <inkml:annotationXML>
        <emma:emma xmlns:emma="http://www.w3.org/2003/04/emma" version="1.0">
          <emma:interpretation id="{0A682485-37E7-4A2B-82C1-BBFFBDFCF366}" emma:medium="tactile" emma:mode="ink">
            <msink:context xmlns:msink="http://schemas.microsoft.com/ink/2010/main" type="paragraph" rotatedBoundingBox="22084,4193 16828,4346 16772,2435 22028,2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DE3ACD-BE33-4DC8-82AA-6ACBF17D11C7}" emma:medium="tactile" emma:mode="ink">
              <msink:context xmlns:msink="http://schemas.microsoft.com/ink/2010/main" type="line" rotatedBoundingBox="22084,4193 16828,4346 16772,2435 22028,2282"/>
            </emma:interpretation>
          </emma:emma>
        </inkml:annotationXML>
        <inkml:traceGroup>
          <inkml:annotationXML>
            <emma:emma xmlns:emma="http://www.w3.org/2003/04/emma" version="1.0">
              <emma:interpretation id="{DD73B2EC-A4B3-435B-816F-18FDF24FC721}" emma:medium="tactile" emma:mode="ink">
                <msink:context xmlns:msink="http://schemas.microsoft.com/ink/2010/main" type="inkWord" rotatedBoundingBox="19368,4272 16828,4346 16772,2435 19313,2361"/>
              </emma:interpretation>
              <emma:one-of disjunction-type="recognition" id="oneOf0">
                <emma:interpretation id="interp0" emma:lang="en-US" emma:confidence="0">
                  <emma:literal>K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-1362-649 6837,'0'0'4773,"0"0"-387,-4-16 0,4 16-903,-7-16-1419,7 16-774,0-15-387,0 15-387,0 0 0,0-16-129,0 16 0,0 0-129,0 0 129,0 0-129,-3-16 0,3 16 0,0 0 0,0 0 0,0 0-129,0 8 0,0-8 0,0 21 0,3-7-129,0 6 129,1 4 0,0 7-129,0 4 130,-3 9-130,1 6 0,-2 5 0,0 8 0,0 2 0,0 1 0,0-1 0,-2-5 0,2-7 0,0-8 0,0-11 0,5-6 0,-5-28-388,11 29-1676,-11-29-2580,0 0-258,0 0-129,0 0-387</inkml:trace>
          <inkml:trace contextRef="#ctx0" brushRef="#br1" timeOffset="2085.1193">-1813 318 11223,'-9'-19'4644,"9"19"0,0-15-129,0-3-2064,0 18-1161,-2-16-516,2 16-129,-15-10-387,15 10 129,-17-8-258,17 8 129,-17-1 0,17 1 0,0 0 0,0 0-129,0 0 129,0 0-129,0 0 0,12 3 1,10 0-130,9 4 0,11-4 0,12 2 0,10 0 0,9-2 0,8-2 0,5 1 0,2-2 0,5 0 0,-4 0 0,-5 0 0,-7 0 0,-12-2 0,-10 1 0,-13-1 0,-10 2 0,-14-3 0,-3 3-259,-15 0-773,0 0-1032,0 0-2451,0 0-387,-2 11-258,2-11-129</inkml:trace>
          <inkml:trace contextRef="#ctx0" brushRef="#br2" timeOffset="4580.262">-1434 709 11094,'0'0'4644,"-10"-9"-129,10 9 129,-3-28-2322,3 28-903,0 0-129,0 0-258,3-24 0,-3 24-387,0 0-515,11-15-130,-11 15 0,13-14 0,-13 14 0,28-15 0,-7 10 0,1 1 0,4 2 0,5 2 0,-4 0 0,1 5 0,-1 6 0,-4 4 0,0 4 0,-5 4 0,-4 4 0,-4 1 0,1 4 0,-4 0 0,-6 2 0,-1-1 0,-3 1 0,-10-2 0,-6 0 0,-4 1 0,-5-4 0,-1 0 0,2-3 0,1-2 0,5-3 0,6-5 0,7-1 0,8-15 0,0 19 0,13-12 0,10-3 0,8 0 0,9-4 0,9 0 0,7 0 0,7-4 0,5 0 0,3-3 0,-1 2 0,-5 0 0,-6 5 0,-15-6 0,5 6-2194,-27 0-2579,1 0-258,-23 0-129,14-5-258</inkml:trace>
        </inkml:traceGroup>
        <inkml:traceGroup>
          <inkml:annotationXML>
            <emma:emma xmlns:emma="http://www.w3.org/2003/04/emma" version="1.0">
              <emma:interpretation id="{5DE68E89-3014-43D9-88D8-37810099873A}" emma:medium="tactile" emma:mode="ink">
                <msink:context xmlns:msink="http://schemas.microsoft.com/ink/2010/main" type="inkWord" rotatedBoundingBox="18401,3535 19073,2937 19517,3436 18845,4034"/>
              </emma:interpretation>
              <emma:one-of disjunction-type="recognition" id="oneOf1">
                <emma:interpretation id="interp5" emma:lang="en-US" emma:confidence="0">
                  <emma:literal>x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3</emma:literal>
                </emma:interpretation>
                <emma:interpretation id="interp8" emma:lang="en-US" emma:confidence="0">
                  <emma:literal>y</emma:literal>
                </emma:interpretation>
                <emma:interpretation id="interp9" emma:lang="en-US" emma:confidence="0">
                  <emma:literal>A</emma:literal>
                </emma:interpretation>
              </emma:one-of>
            </emma:emma>
          </inkml:annotationXML>
          <inkml:trace contextRef="#ctx0" brushRef="#br3" timeOffset="-4300.2459">63 95 9675,'0'0'4773,"11"-2"0,-11 2-645,0 0-1419,0 0-774,0 0-516,0 0-129,0 0-387,8-14-129,-8 14-386,0 0-388,0 0 0,0 0 0,0 0 0,12-17 0,-12 17 0,0 0 0,0 0 0,0 0 0,16 2 0,-16-2 0,13 15 0,-13-15 0,23 24 0,-9-10 0,4 4 0,6 2 0,7 1 0,8 1 0,4 6 0,6 1 0,4-2 0,-1 3 0,-2-6 0,-5-2 0,-9-1 0,-7-1 0,-11-10 0,-2 2 0,-16-12 0,13 17-388,-13-17-2708,0 0-2064,-8 0 258,8 0-258,0 0-129</inkml:trace>
          <inkml:trace contextRef="#ctx0" brushRef="#br3" timeOffset="-3687.2109">545 1 5031,'0'0'4644,"8"3"0,-8-3-129,0 0-1032,16 0-903,-16 0-774,0 0-645,0 0-258,0 0-129,0 0-258,18-5 0,-18 5-129,0 0 129,0 0 0,0 0 0,0 0-257,0 0-259,0 0 0,0 0 0,0 0 0,0 0 0,0 0 0,0 0 0,-8 13 0,-5 4 0,-3 4 0,-7 8 0,-6 6 0,-5 9 0,-11 6 0,-5 7 0,-5 2 0,-3 3 0,-1-1 0,6-2 0,6-8 0,8-7 0,10-8 0,10-12 0,9-8 0,10-16 0,0 15 0,0-15 0,15 0-2323,-15 0-2708,0 0-258,17-17 0,-17 17-516</inkml:trace>
        </inkml:traceGroup>
        <inkml:traceGroup>
          <inkml:annotationXML>
            <emma:emma xmlns:emma="http://www.w3.org/2003/04/emma" version="1.0">
              <emma:interpretation id="{BDCE254C-F033-43DF-89CB-994869E19228}" emma:medium="tactile" emma:mode="ink">
                <msink:context xmlns:msink="http://schemas.microsoft.com/ink/2010/main" type="inkWord" rotatedBoundingBox="21353,3123 22094,3179 22059,3640 21318,3584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--</emma:literal>
                </emma:interpretation>
                <emma:interpretation id="interp12" emma:lang="en-US" emma:confidence="0">
                  <emma:literal>I</emma:literal>
                </emma:interpretation>
                <emma:interpretation id="interp13" emma:lang="en-US" emma:confidence="0">
                  <emma:literal>_</emma:literal>
                </emma:interpretation>
                <emma:interpretation id="interp14" emma:lang="en-US" emma:confidence="0">
                  <emma:literal>-.</emma:literal>
                </emma:interpretation>
              </emma:one-of>
            </emma:emma>
          </inkml:annotationXML>
          <inkml:trace contextRef="#ctx0" brushRef="#br3" timeOffset="8000.4576">2762 409 4644,'-18'17'3741,"18"-17"129,-16 0 0,16 0-645,0 0-1548,-24 5-258,24-5-129,0 0 0,0 0-387,-20 2-258,20-2-129,0 0-129,0 0-129,0 0-129,0 0 0,0 0-129,0 0 258,0 0 0,0 0 129,0 0 129,0 0-129,8 5 0,7-2 0,0-3 0,7 0-129,6 0-129,9 0-129,3-2 129,9 1-129,4-4 129,7 2 0,0-4 129,1 5-129,-3-4 129,-3 3 0,-11-2-128,-5 2-130,-13-1 0,-7 3 0,-19 1 0,18-2 0,-18 2 0,0 0 0,0 0 0,0 0-517,2 13-1805,-2-13-2451,-8 8-258,8-8-129,-20 5-258</inkml:trace>
          <inkml:trace contextRef="#ctx0" brushRef="#br3" timeOffset="7255.415">2678 9 8385,'0'0'4515,"0"0"0,0 0-387,0 0-1548,0 0-774,0 0-774,0 0-258,0 0-258,0 0 0,0 0-129,0 8 0,0-8 0,0 0 0,0 0-129,0 0 0,0 0 0,0 0-129,0 0 129,16 10-129,-16-10 129,32 0-129,-9 0 0,9 0-129,4-2 129,6 1-129,3-3 0,4 3 0,-1-1 0,-4 1 0,-4-1-129,-6 2 129,-5 0 0,-6 0-129,-4 0 0,-4 2 0,-15-2-258,19 6 0,-4 4-516,-15-10-1161,16 0-2580,-16 0-258,0 0 0,0 0-258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5:58:06.5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8546263-B16E-4FDA-BD1F-F14C170CBD56}" emma:medium="tactile" emma:mode="ink">
          <msink:context xmlns:msink="http://schemas.microsoft.com/ink/2010/main" type="writingRegion" rotatedBoundingBox="14453,12132 14779,13525 13768,13761 13443,12368"/>
        </emma:interpretation>
      </emma:emma>
    </inkml:annotationXML>
    <inkml:traceGroup>
      <inkml:annotationXML>
        <emma:emma xmlns:emma="http://www.w3.org/2003/04/emma" version="1.0">
          <emma:interpretation id="{502FF4D9-BB11-4D3C-913B-32F631808D00}" emma:medium="tactile" emma:mode="ink">
            <msink:context xmlns:msink="http://schemas.microsoft.com/ink/2010/main" type="paragraph" rotatedBoundingBox="14453,12132 14779,13525 13768,13761 13443,12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E4FC54-EF60-489B-821E-538B2782DC12}" emma:medium="tactile" emma:mode="ink">
              <msink:context xmlns:msink="http://schemas.microsoft.com/ink/2010/main" type="line" rotatedBoundingBox="14453,12132 14779,13525 13768,13761 13443,12368"/>
            </emma:interpretation>
          </emma:emma>
        </inkml:annotationXML>
        <inkml:traceGroup>
          <inkml:annotationXML>
            <emma:emma xmlns:emma="http://www.w3.org/2003/04/emma" version="1.0">
              <emma:interpretation id="{FA16785B-E848-4412-BC69-B8DFEE5360EB}" emma:medium="tactile" emma:mode="ink">
                <msink:context xmlns:msink="http://schemas.microsoft.com/ink/2010/main" type="inkWord" rotatedBoundingBox="14453,12132 14779,13525 13768,13761 13443,12368"/>
              </emma:interpretation>
              <emma:one-of disjunction-type="recognition" id="oneOf0">
                <emma:interpretation id="interp0" emma:lang="en-US" emma:confidence="0">
                  <emma:literal>86</emma:literal>
                </emma:interpretation>
                <emma:interpretation id="interp1" emma:lang="en-US" emma:confidence="0">
                  <emma:literal>186</emma:literal>
                </emma:interpretation>
                <emma:interpretation id="interp2" emma:lang="en-US" emma:confidence="0">
                  <emma:literal>586</emma:literal>
                </emma:interpretation>
                <emma:interpretation id="interp3" emma:lang="en-US" emma:confidence="0">
                  <emma:literal>886</emma:literal>
                </emma:interpretation>
                <emma:interpretation id="interp4" emma:lang="en-US" emma:confidence="0">
                  <emma:literal>086</emma:literal>
                </emma:interpretation>
              </emma:one-of>
            </emma:emma>
          </inkml:annotationXML>
          <inkml:trace contextRef="#ctx0" brushRef="#br0">245 166 9675,'12'-13'4773,"-12"13"-258,0 0-258,4-18-1548,-4 18-1032,0 0-516,0 0-387,0 0 0,0 0 0,0 0-129,0 0-129,0 0 1,0 0-517,0 0 0,0 0 0,-2-16 0,2 16 0,0 0 0,-23-13 0,9 10 0,14 3 0,-29-3 0,9 3 0,-2 0 0,-4 8 0,0 0 0,2 0 0,1 2 0,4 1 0,4-1 0,15-10 0,-18 14 0,18-14 0,0 16 0,0-16 0,18 20 0,-2-9 0,2 0 0,1 2 0,4 2 0,3-2 0,-2 1 0,2 1 0,-2 0 0,1 1 0,-3-2 0,-1-1 0,-1 2 0,-1-2 0,1 0 0,-4 0 0,0 0 0,-2 1 0,-14-14 0,26 26 0,-13-11 0,-5-1 0,2 2 0,-5 0 0,-5-1 0,0 1 0,0-1 0,-7-1 0,-2 1 0,-6-2 0,15-13 0,-31 24 0,15-18 0,-2-2 0,-3-4 0,0 0 0,2-10 0,0-3 0,-1-5 0,4-1 0,3-2 0,5 0 0,6-2 0,2 1 0,4 1 0,9 1 0,3 1 0,5-1 0,1 3 0,4-1 0,2 0 0,-1 0 0,1 2 0,-1-2 0,-1 0 0,0 2 0,-3-3 0,-6 4 0,-4-1 0,-13 16 0,15-27 0,-15 12 0,0 0 0,-7-2 0,-4 1 0,1-4 0,-1 1 0,0-1 0,-2 3 0,0 0 0,-3 8 0,-4 2 0,1 6 0,-5 1 0,3 0 0,-2 3 0,7 8 0,-5-11-904,21 0-2708,0 0-1419,0 0-129,9-21-258,6 0 0</inkml:trace>
          <inkml:trace contextRef="#ctx0" brushRef="#br1" timeOffset="2346.1342">-218 738 10707,'-18'5'4902,"18"-5"-258,0 0 0,0 0-2064,0 0-1032,0 0-387,0 0-258,0 0-258,0 0-258,0 0 0,0 0-258,0 0 1,0 0-130,0 0 0,0 0 0,0 0 0,3-11 0,14 6 0,4 0 0,6 0 0,5-1 0,12 3 0,8 0 0,8 1 0,4 2 0,6 0 0,3 2 0,1 4 0,2 0 0,-3 1 0,-4 3 0,-4-6 0,-8 0 0,-9-1 0,-3-1 0,-11-2 0,-4 0 0,-14 0 0,-16 0-259,0 0-128,17 1-258,-17-1-258,0 0-387,-12 0-2451,12 0-1032,0 0 0,-13-8-258,13 8-258</inkml:trace>
          <inkml:trace contextRef="#ctx0" brushRef="#br2" timeOffset="4961.2838">118 949 12642,'-16'3'5031,"16"-3"-387,0 0-258,-19-2-2322,19 2-903,0 0-258,0 0-129,0 0-258,0 0-129,0 0-128,0 0-259,0 0 0,3-17 0,-3 17 0,0 0 0,5-15 0,-5 15 0,0 0 0,0 0 0,6-15 0,-6 15 0,0 0 0,0 0 0,-1 18 0,-1-3 0,-3 1 0,0 7 0,-1 1 0,3 5 0,-1 7 0,1 1 0,-2 3 0,2-1 0,2 1 0,-1-1 0,2-3 0,0-9 0,0-2 0,0-11 0,0-14 0,0 0-388,19 15-1547,-19-15-2967,12-21-129,-3 0-258,4-4 0</inkml:trace>
          <inkml:trace contextRef="#ctx0" brushRef="#br2" timeOffset="5673.3245">544 889 12771,'0'0'4902,"0"0"-258,1-10 129,-1 10-3096,0 0-645,-11-14-129,11 14-258,0 0-129,0 0 0,0 0-128,-16 19-388,6-3 0,2 5 0,-2 2 0,1 4 0,-3 2 0,3 4 0,0 1 0,3 0 0,3-2 0,1-1 0,2 1 0,0-4 0,5-1 0,5-1 0,1-2 0,2-3 0,2-1 0,1-4 0,1-2 0,3-4 0,1 0 0,0-7 0,2-3 0,1 0 0,2-6 0,1-9 0,-1-3 0,0-4 0,-2-3 0,-3-1 0,-3 1 0,-3-1 0,-6 1 0,-7 4 0,-2 0 0,-3 5 0,-14 5 0,0 6 0,-9 3 0,-2 2 0,1 0 0,-1 7 0,1 1 0,3 2 0,1 1 0,4-1 0,4 1 0,15-11 0,-24 16 0,24-16 0,-16 16 0,16-16-259,-5 20-515,5-20-1935,0 0-2064,0 0-129,0 0-258,0 0-258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5:59:24.9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7E27424-E810-4A8E-8258-40B7DD386350}" emma:medium="tactile" emma:mode="ink">
          <msink:context xmlns:msink="http://schemas.microsoft.com/ink/2010/main" type="writingRegion" rotatedBoundingBox="18689,11240 20167,14637 17286,15890 15808,12493"/>
        </emma:interpretation>
      </emma:emma>
    </inkml:annotationXML>
    <inkml:traceGroup>
      <inkml:annotationXML>
        <emma:emma xmlns:emma="http://www.w3.org/2003/04/emma" version="1.0">
          <emma:interpretation id="{6C762E79-6720-43E3-94F5-CA4A1C193387}" emma:medium="tactile" emma:mode="ink">
            <msink:context xmlns:msink="http://schemas.microsoft.com/ink/2010/main" type="paragraph" rotatedBoundingBox="18742,11839 19705,13274 18787,13890 17824,12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FFC9CB-B7E6-4F89-8B78-90FD578315FD}" emma:medium="tactile" emma:mode="ink">
              <msink:context xmlns:msink="http://schemas.microsoft.com/ink/2010/main" type="line" rotatedBoundingBox="18742,11839 19705,13274 18787,13890 17824,12455"/>
            </emma:interpretation>
          </emma:emma>
        </inkml:annotationXML>
        <inkml:traceGroup>
          <inkml:annotationXML>
            <emma:emma xmlns:emma="http://www.w3.org/2003/04/emma" version="1.0">
              <emma:interpretation id="{3D5BE80D-ABA1-411B-973A-1570B95F8A22}" emma:medium="tactile" emma:mode="ink">
                <msink:context xmlns:msink="http://schemas.microsoft.com/ink/2010/main" type="inkWord" rotatedBoundingBox="18742,11839 19705,13274 18787,13890 17824,12455"/>
              </emma:interpretation>
              <emma:one-of disjunction-type="recognition" id="oneOf0">
                <emma:interpretation id="interp0" emma:lang="en-US" emma:confidence="0">
                  <emma:literal>1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☹</emma:literal>
                </emma:interpretation>
              </emma:one-of>
            </emma:emma>
          </inkml:annotationXML>
          <inkml:trace contextRef="#ctx0" brushRef="#br0">4261-2352 4644,'0'0'3354,"0"0"0,0 0 0,0 0-1419,0 0-774,0 0 387,0 0-129,0 0 0,0 0-129,0 0 0,0 0-516,0 0-129,0 0-129,0 0 0,0 0-129,0 0 129,0 0 0,0 0-129,3 15 129,-3-15-129,0 18 0,0-18 0,0 35-129,0-9-129,-2 8 0,-1 3-129,1 7 129,1 3-129,1 0 0,-2 1 129,2-2 0,0-4 0,0-7 0,0-6 129,0-6-258,0-5 0,0-18-129,0 21-387,0-21-387,0 0-1419,0 0-2451,0 0 129,0 0-645,0 0 258</inkml:trace>
          <inkml:trace contextRef="#ctx0" brushRef="#br1" timeOffset="2480.1418">3934-1522 10707,'0'0'4515,"0"0"0,0 0-258,13-8-903,-13 8-2580,0 0-258,0 0-129,0 0-129,0 0 0,0 0 0,23-11 0,-23 11-129,34-2 0,-7-1 0,12-1 0,9-2 0,15-2-129,5-5 129,15 0 129,7-3-129,12 0 129,3 0-129,0 3 0,-4 1 129,-9 6-258,-11-1 0,-18 2-129,-15 5-129,-22 0-258,-10 4-516,-16-4-1548,0 0-2322,-24 5 129,5-2-387,1 2 258</inkml:trace>
          <inkml:trace contextRef="#ctx0" brushRef="#br2" timeOffset="5499.3145">4515-1203 6837,'0'0'4515,"0"0"-129,0 0-129,0-30-1419,0 30-774,0 0-645,0 0-258,-9-19-387,9 19-129,-14-5-258,14 5-129,-19 0-129,19 0-129,-23 3 0,23-3 0,-21 12 0,21-12 0,-15 8 0,15-8 0,0 0 0,0 0 0,0 0 129,0 0 0,0 0-129,0 0 258,0 0-129,0 0 0,15-16 129,-1 9-129,3-4 129,5-2-129,6-2 0,2 1-129,3 1 129,2 2-129,1-1 129,0 1-129,-1 3 0,-1 6 0,-3 1 0,-4 1 0,1 0 0,-6 4 0,-4 6 0,-2 3 0,-6 2 0,-5 1-129,-5 5 129,-2 0-129,-9 6 129,-8 1-129,-4 6 0,-6 1 0,-2 1 0,-1 0 0,-1-1-129,3-4 129,2 0 0,4-7 0,6-3 0,18-21 129,-21 26-129,21-26 129,-3 19 0,3-19 0,6 18 0,9-10 0,8-2 0,9 3 129,7-8 0,11 1 0,3-2 129,9-7-129,-3-4 129,1 1-129,-8-3 0,-7 2-129,-7 1-129,-13 1-258,0 9-516,-25 0-1677,17-7-1935,-17 7-258,0 0-129,17 5-129</inkml:trace>
        </inkml:traceGroup>
      </inkml:traceGroup>
    </inkml:traceGroup>
    <inkml:traceGroup>
      <inkml:annotationXML>
        <emma:emma xmlns:emma="http://www.w3.org/2003/04/emma" version="1.0">
          <emma:interpretation id="{34B5D297-D65A-4B59-A47E-65CFDDC7EF86}" emma:medium="tactile" emma:mode="ink">
            <msink:context xmlns:msink="http://schemas.microsoft.com/ink/2010/main" type="paragraph" rotatedBoundingBox="16753,12082 18230,15479 17286,15890 15808,12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FA8E4B-B9CF-41E0-B216-92BEF9755213}" emma:medium="tactile" emma:mode="ink">
              <msink:context xmlns:msink="http://schemas.microsoft.com/ink/2010/main" type="line" rotatedBoundingBox="16753,12082 18230,15479 17286,15890 15808,12493"/>
            </emma:interpretation>
          </emma:emma>
        </inkml:annotationXML>
        <inkml:traceGroup>
          <inkml:annotationXML>
            <emma:emma xmlns:emma="http://www.w3.org/2003/04/emma" version="1.0">
              <emma:interpretation id="{28526FCE-BC63-46A2-92BF-78050CA9561D}" emma:medium="tactile" emma:mode="ink">
                <msink:context xmlns:msink="http://schemas.microsoft.com/ink/2010/main" type="inkWord" rotatedBoundingBox="16753,12082 18230,15479 17286,15890 15808,12493"/>
              </emma:interpretation>
              <emma:one-of disjunction-type="recognition" id="oneOf1">
                <emma:interpretation id="interp5" emma:lang="en-US" emma:confidence="0">
                  <emma:literal>8÷2</emma:literal>
                </emma:interpretation>
                <emma:interpretation id="interp6" emma:lang="en-US" emma:confidence="0">
                  <emma:literal>8-12</emma:literal>
                </emma:interpretation>
                <emma:interpretation id="interp7" emma:lang="en-US" emma:confidence="0">
                  <emma:literal>8:12</emma:literal>
                </emma:interpretation>
                <emma:interpretation id="interp8" emma:lang="en-US" emma:confidence="0">
                  <emma:literal>8=12</emma:literal>
                </emma:interpretation>
                <emma:interpretation id="interp9" emma:lang="en-US" emma:confidence="0">
                  <emma:literal>18/2</emma:literal>
                </emma:interpretation>
              </emma:one-of>
            </emma:emma>
          </inkml:annotationXML>
          <inkml:trace contextRef="#ctx0" brushRef="#br1" timeOffset="-5340.3055">2390-2103 8772,'0'0'4515,"8"-9"0,-8 9-129,-2-25-1290,2 25-1290,0 0-516,0 0-258,-13-17-129,13 17-258,0 0 0,0 0-258,-24-15 0,9 15-129,-4 0-128,-2 0-130,-6 0 0,1 7 0,-7 1 0,6 5 0,-2-4 0,3 1 0,2 1 0,3 2 0,3 0 0,3-3 0,15-10 0,-19 19 0,19-19 0,-3 20 0,3-20 0,8 17 0,6-8 0,6 2 0,4-1 0,3 1 0,2 0 0,1-1 0,-1 0 0,-2 1 0,-1 2 0,-5-2 0,-3 2 0,-2 0 0,-16-13 0,26 28 0,-13-11 0,0 0 0,0-1 0,0-2 0,-2 4 0,-11-18 0,11 29 0,-11-14 0,0-1 0,0-14 0,-14 26 0,-1-15 0,1 1-130,-3-4 1,-2 0 0,-2-5 0,-2-1 0,-2-2 129,-1 0 129,0-7-129,2-4 129,1-4 0,3-2 0,9-1 1,5-2-130,6 3 0,0-4 0,8 3 0,5 0 0,5 2 0,3 1 0,1-1 0,2 2 0,2-1-130,2 2 1,-1-1 129,4 1-129,-2 0 129,0 1-129,-3 3 129,-3-1 0,-4 0 0,-4 1 0,-15 9 0,8-21 129,-8 21 0,-8-23 130,8 23-259,-31-31 0,15 15 0,-4-3 0,6 1 0,-1 2 0,4 1 0,11 15 0,-16-26-388,16 26-773,-18-14-1935,18 14-1677,0 0-258,-16 0-258,16 0 129</inkml:trace>
          <inkml:trace contextRef="#ctx0" brushRef="#br1" timeOffset="-4724.2702">2044-1517 11223,'-21'-2'5289,"1"2"-516,20 0 258,-18 3-1290,-1-3-2322,19 0-645,-23 9-387,23-9-257,-19 19-130,19-19 0,-6 16 0,6-16 0,17 7 0,11-6 0,9-1 0,8-1 0,9-8 0,5 0 0,5-1 0,2 2 0,-3 0 0,-5 1 0,-5 3 0,-6-1 0,-9 3 0,-9 0 0,-8 2 0,-7 0 0,-14 0 0,16 5 0,-16-5-388,0 0-257,21 21-258,-21-21-1032,0 0-2709,0 0 0,18 15-387,-18-15-129</inkml:trace>
          <inkml:trace contextRef="#ctx0" brushRef="#br1" timeOffset="-3852.2203">2409-1149 15867,'0'0'5160,"0"0"-129,-18 4-258,18-4-2967,-19-8-1676,19 8-130,-28-20 0,9 11 0,-4 0 0,-4 6 0,-2 2 0,-2 1 0,0 9 0,1 4 0,1 5 0,6 1 0,3 1 0,8 1 0,8-2 0,4-3 0,16-3 0,10-1 0,10-3 0,4-1 0,6 2 0,-1-2 0,0 4 0,-6 1 0,-7 3 0,-9 5 0,-7 0 0,-9 1 0,-4 6 0,-3-1 0,-2-1 0,-6 2 0,3-2 0,0-4 0,-1 4 0,-4-5 0,2 3 0,-5-6 0,2 6 0,-8-9-259,-1 1-128,-6-8 387,0-6 0,2-2 258,-2-13 0,4-6-128,-1-11-130,7 0 0,4-7 0,9-1 0,3 3 0,0 2 0,15 6 0,4 4 0,7 7 0,5 0 0,4 5 0,3 1 0,2-1 0,-1-4-130,1 2 130,-3-3 0,-3-3 130,-6 1-130,-9-7 0,-4 3 0,-12-4 0,-3 5 0,-8-3 0,-10 6 0,-4 0 0,-4 5 0,-3 3 0,-1 6 0,5 4 0,-1-4 0,10 4 0,-4-8-1678,20 8-2837,-5-16-516,5 2 129,2-7-516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01:23.5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B9C4956-8C05-4563-89A0-9FAB95815042}" emma:medium="tactile" emma:mode="ink">
          <msink:context xmlns:msink="http://schemas.microsoft.com/ink/2010/main" type="writingRegion" rotatedBoundingBox="17704,14230 17983,15664 17223,15813 16943,14378"/>
        </emma:interpretation>
      </emma:emma>
    </inkml:annotationXML>
    <inkml:traceGroup>
      <inkml:annotationXML>
        <emma:emma xmlns:emma="http://www.w3.org/2003/04/emma" version="1.0">
          <emma:interpretation id="{4D6C4229-4B06-4EE5-BED3-03C4B8D1A320}" emma:medium="tactile" emma:mode="ink">
            <msink:context xmlns:msink="http://schemas.microsoft.com/ink/2010/main" type="paragraph" rotatedBoundingBox="17704,14230 17983,15664 17223,15813 16943,14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D64548-E3C1-48A9-8535-FDB2316806A3}" emma:medium="tactile" emma:mode="ink">
              <msink:context xmlns:msink="http://schemas.microsoft.com/ink/2010/main" type="line" rotatedBoundingBox="17704,14230 17983,15664 17223,15813 16943,14378"/>
            </emma:interpretation>
          </emma:emma>
        </inkml:annotationXML>
        <inkml:traceGroup>
          <inkml:annotationXML>
            <emma:emma xmlns:emma="http://www.w3.org/2003/04/emma" version="1.0">
              <emma:interpretation id="{E3CC7DC0-0498-4479-9AA6-994DDB01BF8A}" emma:medium="tactile" emma:mode="ink">
                <msink:context xmlns:msink="http://schemas.microsoft.com/ink/2010/main" type="inkWord" rotatedBoundingBox="17704,14230 17983,15664 17223,15813 16943,14378"/>
              </emma:interpretation>
              <emma:one-of disjunction-type="recognition" id="oneOf0">
                <emma:interpretation id="interp0" emma:lang="en-US" emma:confidence="1">
                  <emma:literal>¥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[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%</emma:literal>
                </emma:interpretation>
              </emma:one-of>
            </emma:emma>
          </inkml:annotationXML>
          <inkml:trace contextRef="#ctx0" brushRef="#br0">2909 533 11997,'-15'0'4128,"15"0"0,0 0-387,-16 0-1419,16 0-1161,0 0-387,0 0-129,0 0-129,0 0 129,0 0 0,0 0-129,0 0-129,0 0 0,0 0 0,0 0-129,0 0-128,10 0-130,-10 0 0,29-5 0,-8 1 0,10-3 0,3 1 0,8-1 0,5-1 0,8 2 0,1-1 0,6 6 0,1-4 0,0 1 0,-3 4 0,-5-1 0,-7 1 0,-11 0 0,-6 0 0,-12 0 0,-4 0 0,-15 0 0,0 0-517,0 0-644,0 0-1806,0 0-1548,0 0-258,0 0-258,0 0 0</inkml:trace>
          <inkml:trace contextRef="#ctx0" brushRef="#br1" timeOffset="-2420.1384">3229 43 12642,'0'0'4386,"-18"-17"-258,18 17 0,0 0-2322,-3-17-645,3 17-258,0 0-129,0 0 0,-3-16-129,3 16-129,0 0 0,0 0-128,0 0-388,0 0 0,-5-18 0,5 18 0,-3-14 0,3 14 0,-4-16 0,4 16 0,-1-17 0,1 17 0,-2-14 0,2 14 0,0 0 0,0 0 0,0-15 0,0 15 0,0 0 0,0 0 0,0 0 0,0 0 0,-1 13 0,1-13 0,0 21 0,0-3 0,0 0 0,0 5 0,0 1 0,0 2 0,0 1 0,0 2 0,0-3 0,0 2 0,0-4 0,1-3 0,1-3 0,-1-4 0,-1-14 0,5 23 0,-5-23 0,5 16 0,-5-16 0,0 0 0,5 16 0,-5-16 0,0 0 0,3 16 0,-3-16 0,0 0 0,3 17 0,-3-17 0,0 0 0,0 0 0,2 16 0,-2-16 0,0 0 0,0 0 0,0 0-259,0 0-128,7 16-387,-7-16-516,0 0-1677,0 0-1806,0 0 0,0 0-258,0 0 258</inkml:trace>
          <inkml:trace contextRef="#ctx0" brushRef="#br2" timeOffset="3255.1862">3161 850 11610,'0'0'4128,"0"0"0,0 0 0,0 0-1806,0 0-1032,0 0-387,0 0 0,0 0-129,0 0-129,0 0 0,0 0-129,0 0-129,0 0 1,0 0-388,0 0 0,0-19 0,0 19 0,18-16 0,1 3 0,4-3 0,3 1 0,1 0 0,-1 3 0,-3 0 0,-4 4 0,-4 6 0,-15 2 0,14 5 0,-14-5 0,0 28 0,0-10 0,0 4 0,0 1 0,0 3 0,4-2 0,0-1-130,3-6 1,1 3 0,-5-4 0,-1-1 0,-2-1 129,-3 2 0,-9 0 129,-2 1 0,-4 2 129,-3-1-128,1 3-130,-2 0 0,1 2 0,1-2 0,3 3 0,-1-3 0,5-2 0,3 1 0,2-3 0,3 1 0,4-2 0,1-16 0,3 20 0,-3-20 0,32 11 0,-6-8 0,10-1 0,4-2 0,10-2 0,2-4 0,5 1 0,-4-3 0,-1 0 0,-5 0 0,-10 0 0,-5 4 0,-11 1 0,-3 3 0,-18 0 0,0 0 0,0 0-904,10 12-1160,-10-12-2709,-8 6 0,8-6-387,0 0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00:23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3EFEFD-3770-4895-88B2-E46ACECA461D}" emma:medium="tactile" emma:mode="ink">
          <msink:context xmlns:msink="http://schemas.microsoft.com/ink/2010/main" type="inkDrawing" rotatedBoundingBox="15425,14387 16860,14639 16699,15558 15263,15305" hotPoints="16783,15248 15938,15462 15312,14854 16158,14641" semanticType="enclosure" shapeName="Ellipse"/>
        </emma:interpretation>
      </emma:emma>
    </inkml:annotationXML>
    <inkml:trace contextRef="#ctx0" brushRef="#br0">2044 195 1548,'-16'-6'1548,"16"6"0,0 0 0,-9-16-258,9 16 129,-14-15 0,14 15 645,-11-14 0,11 14 516,0 0-258,-17-13-129,17 13-645,0 0-774,-19-12-516,19 12-129,-16-6-129,16 6 387,-26-7-129,11 6 0,-4-2-129,-2 3 129,-3-2 0,-1 2 0,1 0-129,0 0 0,-2 0-129,2 0 0,-2 3 129,5 4 0,-3-4 0,4 5 0,-4 0 129,5 2-129,-7-2 0,5 3 129,-4-1-129,3 3-129,-1-2 129,1 2-129,0-2 129,1 4-129,2-2 0,0 0 129,-1 0-129,2-2 0,1 2 0,1-2 0,-1 2 0,3 0 0,-2 0 0,16-13 0,-26 26 129,26-26-129,-20 27 258,12-12-258,0 0 258,3 1-129,0-2 0,2 2-129,2 2 0,-1-3 0,2 3-129,0-2 129,0 0-129,0-16 129,5 27 0,-5-27 0,10 26 0,-10-26 0,12 26 0,-12-26 0,13 29-129,-13-29 129,17 29 0,-8-12 0,1-3 0,0 1 0,1 2 0,2-2 0,2 0 0,-3-1 0,3 4 0,0-5 0,1 3 0,2 0 0,1-3 0,-1 2 0,3-1 0,0-1-129,1-2 129,1 2-129,5 0 0,-3-1 0,4-1 0,1-1 0,2-1 0,-3-2 129,5 3-129,0-6 129,0 3-129,0-4 0,3 4 0,-1-6 0,-1 2 0,1-3 0,1 2 0,-3-2 0,0 2 129,0-2-129,-3 0 129,-1 0-129,1-2 0,0-1 0,-1 0 0,0-2-129,0-2 129,-1 1 129,1-2-129,-3-2 129,1 2 0,-4-3 0,0-1 0,-3-1 0,-2-1 0,-1-4 0,-3 0 129,-1-1-129,-2-2 0,-1 0 129,-1-2 0,-2 2-129,-2-2 258,1 4 0,-6-4 0,3 6-129,-4-6 129,0 7 0,-5-5 0,0 3-129,-5-3 0,2 2-129,-3-1 0,1 1 0,0 1 0,1 0-129,-1 4 129,0-3 129,1 3-129,9 14 129,-23-23 0,23 23 0,-21-19 0,21 19 0,-23-16 0,23 16-129,-24-18-129,24 18 258,-23-15-387,23 15 387,-26-16-258,26 16 258,-25-13-387,10 5 258,-1 2 129,1-2-129,-2 1 0,2-1 0,-3 2 0,0-2 0,-1-2 0,1 3 0,0-1 129,1 2-129,0-1 0,1 1 0,2 1-129,14 5 129,-25-11 0,25 11 0,-16-8-129,16 8 129,0 0 0,-17-8 0,17 8 0,0 0-129,0 0 0,0 0-129,0 0-129,-17-7-258,17 7-258,0 0-387,0 0-645,0 0-387,0 0-774,-6 13-1161,6-13 387,0 0-387,-28 0 387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00:12.6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A9940CD-5AA4-4E0D-A978-ED04DE2A967D}" emma:medium="tactile" emma:mode="ink">
          <msink:context xmlns:msink="http://schemas.microsoft.com/ink/2010/main" type="inkDrawing" rotatedBoundingBox="14095,15165 15050,15101 15053,15144 14098,15209" semanticType="strikethrough" shapeName="Other">
            <msink:sourceLink direction="with" ref="{932F316B-02B6-4831-9CA4-14B446BE6247}"/>
          </msink:context>
        </emma:interpretation>
      </emma:emma>
    </inkml:annotationXML>
    <inkml:trace contextRef="#ctx0" brushRef="#br0">-76 790 10449,'6'17'4644,"-6"-17"-129,0 0 0,0 0-1548,0 0-1548,0 0-387,0 0-258,3-15-129,-3 15 0,0 0-258,0 0 0,0 0-258,0 0 130,15-10-259,-15 10 0,15 0 0,-15 0 0,24 0 0,-3-3 0,1 0 0,8-2 0,3-1 0,5-1 0,0 1 0,8 2 0,-1 1 0,4 3 0,2-1 0,3-1 0,-1 2 0,5-3 0,2-1 0,0 0 0,-3-1 0,-7-3 0,-7 4 0,-9 1 0,-6 3-130,-12 0-128,-16 0 129,0 0-129,6 20 129,-6-20 0,0 16-258,0-16-774,0 0-3225,0 0-129,-17-2 0,17 2-516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00:09.4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32F316B-02B6-4831-9CA4-14B446BE6247}" emma:medium="tactile" emma:mode="ink">
          <msink:context xmlns:msink="http://schemas.microsoft.com/ink/2010/main" type="writingRegion" rotatedBoundingBox="14560,14314 14893,15804 14442,15905 14108,14415">
            <msink:destinationLink direction="with" ref="{2A9940CD-5AA4-4E0D-A978-ED04DE2A967D}"/>
          </msink:context>
        </emma:interpretation>
      </emma:emma>
    </inkml:annotationXML>
    <inkml:traceGroup>
      <inkml:annotationXML>
        <emma:emma xmlns:emma="http://www.w3.org/2003/04/emma" version="1.0">
          <emma:interpretation id="{D37F7C27-2DAC-4149-9406-1E2ACEE64B20}" emma:medium="tactile" emma:mode="ink">
            <msink:context xmlns:msink="http://schemas.microsoft.com/ink/2010/main" type="paragraph" rotatedBoundingBox="14560,14314 14893,15804 14442,15905 14108,14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CE09EB-43CE-4918-AE5F-2A7EC4EAC6CC}" emma:medium="tactile" emma:mode="ink">
              <msink:context xmlns:msink="http://schemas.microsoft.com/ink/2010/main" type="line" rotatedBoundingBox="14560,14314 14893,15804 14442,15905 14108,14415"/>
            </emma:interpretation>
          </emma:emma>
        </inkml:annotationXML>
        <inkml:traceGroup>
          <inkml:annotationXML>
            <emma:emma xmlns:emma="http://www.w3.org/2003/04/emma" version="1.0">
              <emma:interpretation id="{EAE896D1-4328-4734-9B53-F0F3FF76D0B3}" emma:medium="tactile" emma:mode="ink">
                <msink:context xmlns:msink="http://schemas.microsoft.com/ink/2010/main" type="inkWord" rotatedBoundingBox="14560,14314 14893,15804 14442,15905 14108,14415"/>
              </emma:interpretation>
              <emma:one-of disjunction-type="recognition" id="oneOf0">
                <emma:interpretation id="interp0" emma:lang="en-US" emma:confidence="1">
                  <emma:literal>48</emma:literal>
                </emma:interpretation>
                <emma:interpretation id="interp1" emma:lang="en-US" emma:confidence="0">
                  <emma:literal>4g</emma:literal>
                </emma:interpretation>
                <emma:interpretation id="interp2" emma:lang="en-US" emma:confidence="0">
                  <emma:literal>4,</emma:literal>
                </emma:interpretation>
                <emma:interpretation id="interp3" emma:lang="en-US" emma:confidence="0">
                  <emma:literal>LIg</emma:literal>
                </emma:interpretation>
                <emma:interpretation id="interp4" emma:lang="en-US" emma:confidence="0">
                  <emma:literal>Lyg</emma:literal>
                </emma:interpretation>
              </emma:one-of>
            </emma:emma>
          </inkml:annotationXML>
          <inkml:trace contextRef="#ctx0" brushRef="#br0">16 0 11739,'0'0'4902,"0"0"-258,0 0 0,0 0-2064,0 0-903,0 0-645,0 0-129,0 0-257,0 0-646,0 0 0,0 0 0,0 0 0,0 0 0,0 0 0,0 0 0,0 0 0,0 9 0,0-9 0,0 20 0,0-20 0,0 27 0,0-11 0,-2 2 0,2 2 0,-3 1 0,3 3 0,-3 0 0,3 0 0,-2 1 0,1-3 0,1-2 0,0-1 0,0-3 0,0 0 0,0-16 0,3 20 0,-3-20 0,18 6 0,-4-4 0,4-2 0,3 0 0,5-2 0,1-3 0,2 1 0,-1-1 0,-1 2 0,1 3 0,-1-2 0,-4 2 0,-2 0 0,-5 0 0,0 0 0,-16 0 0,21 0 0,-21 0 0,0 0 0,0 0-259,25-10-3353,-25 10-1548,4-18 258,-4 18-387,4-24-129</inkml:trace>
          <inkml:trace contextRef="#ctx0" brushRef="#br0" timeOffset="507.029">417 56 14319,'0'0'5031,"-2"-16"-129,2 16 0,-14-16-2838,14 16-903,0 0-773,0 0-388,0 0 0,0 0 0,0 0 0,0 0 0,0 0 0,0 0 0,0 0 0,0 0 0,0 0 0,0 0 0,0 0 0,0 0 0,0 0 0,0 0 0,0 0 0,0 0 0,0 0 0,0 0 0,0 16 0,0-16 0,0 31 0,0-7 0,0 7 0,-4 4 0,1 4 0,-2 5 0,-1 3 0,-2 1 0,0 4 0,-2 0 0,2-5 0,2-2 0,1-8 0,0-5 0,3-7 0,2-9 0,0-16 0,0 0 0,0 0 0,0 0 0,15-7-2710,-14-9-2321,-1 16-258,4-30 0,0 12-387</inkml:trace>
          <inkml:trace contextRef="#ctx0" brushRef="#br1" timeOffset="6760.3867">454 928 6192,'-3'-23'3741,"1"7"129,2 16 129,0 0-1419,0 0-645,0 0 0,-16-14 0,16 14-129,0 0-387,0 0-258,-16-13-258,16 13-258,0 0-258,0 0-128,-15-18-259,15 18 0,0 0 0,-22 0 0,22 0 0,-25 9 0,9 3 0,2 1 0,-4 0 0,3-2 0,1 4 0,3-1 0,1 1 0,3 1 0,7-16 0,-3 29 0,3-15 0,2 3 0,-2-17 0,21 21 0,-5-12 0,3-1 0,2 1 0,4-3 0,-3 0 0,-1 1 0,0 4 0,-3 2 0,-3 3 0,-2 2 0,-2 3 0,-1 2 0,-2-1 0,0 1 0,0 1 0,-2-3 0,-1 4 0,-3-1-130,-1-1 130,-1-1-258,-3 2 129,-7-3 0,-1 0 129,-5-6 0,-3-5 0,-1-7 129,-2-3-129,0-6 258,-2-11-129,3 0 1,-1-6-130,4 0 0,-2-3 0,7 2 0,2 3 0,3 0 0,3 3 0,5 2 0,0 16 0,2-22 0,-2 22 0,22-17 0,-5 11 0,2-2 0,4 1-130,1 1 1,3-1 0,3-2 129,-1-1 0,-2-1 0,-1-1 129,-5 1-129,-2-4 129,-4 4 1,-15 11-130,16-23 0,-16 23 0,5-22 0,-5 22 0,0-21 0,0 21 0,-5-20 0,5 20 0,-16-25 0,16 25 0,-24-26 0,9 14 0,-3 4 0,-1 5 0,-2-3 0,3 6-646,-3-5-386,21 5-2064,0 0-1677,-14 6 0,14-6-258,0-10-129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01:44.2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597506-6115-45FC-9FD4-6306B60D14A0}" emma:medium="tactile" emma:mode="ink">
          <msink:context xmlns:msink="http://schemas.microsoft.com/ink/2010/main" type="writingRegion" rotatedBoundingBox="15796,14897 16365,14897 16365,15243 15796,15243"/>
        </emma:interpretation>
      </emma:emma>
    </inkml:annotationXML>
    <inkml:traceGroup>
      <inkml:annotationXML>
        <emma:emma xmlns:emma="http://www.w3.org/2003/04/emma" version="1.0">
          <emma:interpretation id="{AF4E8860-664B-4A47-A5E4-4C9E0A78249D}" emma:medium="tactile" emma:mode="ink">
            <msink:context xmlns:msink="http://schemas.microsoft.com/ink/2010/main" type="paragraph" rotatedBoundingBox="15796,14897 16365,14897 16365,15243 15796,15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99FBF6-20CA-4F6F-893B-D78AC5823BF1}" emma:medium="tactile" emma:mode="ink">
              <msink:context xmlns:msink="http://schemas.microsoft.com/ink/2010/main" type="line" rotatedBoundingBox="15796,14897 16365,14897 16365,15243 15796,15243"/>
            </emma:interpretation>
          </emma:emma>
        </inkml:annotationXML>
        <inkml:traceGroup>
          <inkml:annotationXML>
            <emma:emma xmlns:emma="http://www.w3.org/2003/04/emma" version="1.0">
              <emma:interpretation id="{B48AEFE2-A53B-4926-875C-3CC9218F334A}" emma:medium="tactile" emma:mode="ink">
                <msink:context xmlns:msink="http://schemas.microsoft.com/ink/2010/main" type="inkWord" rotatedBoundingBox="15796,14897 16365,14897 16365,15243 15796,15243"/>
              </emma:interpretation>
              <emma:one-of disjunction-type="recognition" id="oneOf0">
                <emma:interpretation id="interp0" emma:lang="en-US" emma:confidence="1">
                  <emma:literal>=</emma:literal>
                </emma:interpretation>
                <emma:interpretation id="interp1" emma:lang="en-US" emma:confidence="0">
                  <emma:literal>--</emma:literal>
                </emma:interpretation>
                <emma:interpretation id="interp2" emma:lang="en-US" emma:confidence="0">
                  <emma:literal>-.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_</emma:literal>
                </emma:interpretation>
              </emma:one-of>
            </emma:emma>
          </inkml:annotationXML>
          <inkml:trace contextRef="#ctx0" brushRef="#br0">9 34 7740,'-18'0'3870,"18"0"-387,0 0 258,0 0-1161,0 0-1161,0 0-387,0 0-258,0 0-129,0 0 0,0 0 0,0 0 0,0 0 0,0 0-129,0 0-258,0 0 129,0 0-129,0 0 0,0 0 0,0 0 129,0 0 0,0 0 129,0 0-129,0 0 0,0 0 0,0 0 130,0 0-517,0 0 0,0 0 0,0 0 0,13-6 0,-13 6 0,31-7 0,-12 4 0,7 0 0,2-1 0,4 3 0,-3-1 0,0 1 0,-3-1 0,-3 2 0,-5 0 0,-2 0 0,-16 0 0,21 0 0,-21 0 0,19 0 0,-19 0 0,20 0 0,-20 0 0,19 0 0,-19 0 0,16 0 0,-16 0 0,0 0 0,0 0 0,16 0 0,-16 0 0,0 0 0,0 0 0,20 0 0,-20 0 0,0 0 0,16 0 0,-16 0 0,0 0 0,0 0 0,0 0 0,0 0 0,0 0 0,0 0 0,14 2 0,-14-2 0,0 0 0,0 0 0,0 0 0,0 0 0,0 0 0,0 0 0,0 0 0,0 0 0,0 0 0,0 0 0,0 0 0,0 0 0,15 4-1678,-15-4-2192,0 0-1161,0 0 387,-7-8-387,7 8 258</inkml:trace>
          <inkml:trace contextRef="#ctx0" brushRef="#br0" timeOffset="1308.0748">56 336 6966,'0'0'4257,"0"0"129,0 13-387,0-13-774,0 0-387,0 0-903,0 0-387,0 0-258,0 0-387,0 0-258,0 0-129,0 0-257,0 0-259,0 0 0,0 0 0,0 0 0,0 0 0,0 0 0,0 0 0,0 0 0,0 0 0,18 0 0,-18 0 0,0 0 0,17 0 0,-17 0 0,0 0 0,22-1 0,-22 1 0,19-3 0,-19 3 0,24-4 0,-24 4 0,28-8 0,-14 5 0,1 0 0,-15 3 0,26-5 0,-26 5 0,22-3 0,-22 3 0,23 0 0,-23 0 0,23 0 0,-23 0 0,22 0 0,-22 0 0,21 0 0,-21 0 0,21-2 0,-21 2 0,21 0 0,-21 0 0,20 0 0,-20 0 0,19 0 0,-19 0 0,18 0 0,-18 0 0,14-2 0,-14 2 0,0 0 0,15 0 0,-15 0 0,0 0 0,16 0 0,-16 0 0,0 0 0,16 0 0,-16 0 0,0 0 0,0 0 0,16 2 0,-16-2 0,0 0 0,0 0 0,0 0 0,0 0 0,0 0 0,18 5 0,-18-5 0,0 0 0,0 0 0,0 0 0,0 0 0,16 0 0,-16 0 0,0 0 0,0 0 0,0 0 0,0 0 0,0 0 0,0 0 0,0 0 0,0 0 0,0 0 0,0 0-388,0 0-902,0 0-2193,0 0-1290,0 0 129,0 0-258,0 0-129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04:27.69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8F4CDA-34EE-4786-B301-3E465AEDFBA7}" emma:medium="tactile" emma:mode="ink">
          <msink:context xmlns:msink="http://schemas.microsoft.com/ink/2010/main" type="writingRegion" rotatedBoundingBox="18715,14297 24510,13797 24646,15380 18851,15880"/>
        </emma:interpretation>
      </emma:emma>
    </inkml:annotationXML>
    <inkml:traceGroup>
      <inkml:annotationXML>
        <emma:emma xmlns:emma="http://www.w3.org/2003/04/emma" version="1.0">
          <emma:interpretation id="{B3A1E8A8-27A9-41B5-9A64-4DCB414E5C18}" emma:medium="tactile" emma:mode="ink">
            <msink:context xmlns:msink="http://schemas.microsoft.com/ink/2010/main" type="paragraph" rotatedBoundingBox="18715,14297 24510,13797 24646,15380 18851,15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0E703D-2B50-4C46-BD04-30102768CF36}" emma:medium="tactile" emma:mode="ink">
              <msink:context xmlns:msink="http://schemas.microsoft.com/ink/2010/main" type="line" rotatedBoundingBox="18715,14297 24510,13797 24646,15380 18851,15880"/>
            </emma:interpretation>
          </emma:emma>
        </inkml:annotationXML>
        <inkml:traceGroup>
          <inkml:annotationXML>
            <emma:emma xmlns:emma="http://www.w3.org/2003/04/emma" version="1.0">
              <emma:interpretation id="{DE16B919-A26C-42C6-A3DA-1603524C34C5}" emma:medium="tactile" emma:mode="ink">
                <msink:context xmlns:msink="http://schemas.microsoft.com/ink/2010/main" type="inkWord" rotatedBoundingBox="19035,14803 19392,15620 19001,15792 18643,14975"/>
              </emma:interpretation>
              <emma:one-of disjunction-type="recognition" id="oneOf0">
                <emma:interpretation id="interp0" emma:lang="en-US" emma:confidence="0">
                  <emma:literal>..</emma:literal>
                </emma:interpretation>
                <emma:interpretation id="interp1" emma:lang="en-US" emma:confidence="0">
                  <emma:literal>9,</emma:literal>
                </emma:interpretation>
                <emma:interpretation id="interp2" emma:lang="en-US" emma:confidence="0">
                  <emma:literal>a,</emma:literal>
                </emma:interpretation>
                <emma:interpretation id="interp3" emma:lang="en-US" emma:confidence="0">
                  <emma:literal>9.</emma:literal>
                </emma:interpretation>
                <emma:interpretation id="interp4" emma:lang="en-US" emma:confidence="0">
                  <emma:literal>I,</emma:literal>
                </emma:interpretation>
              </emma:one-of>
            </emma:emma>
          </inkml:annotationXML>
          <inkml:trace contextRef="#ctx0" brushRef="#br0">98 76 11223,'0'0'4515,"0"0"0,0 0 0,0 0-1806,0 0-1419,0 0-387,0 0 0,0 0-258,0 0 0,0 0 0,0 0-386,0 0-259,0 0 0,-8 8 0,8-8 0,0 0 0,0 0 0,-3 16 0,3-16 0,0 0 0,10 0 0,-10 0 0,26-8 0,-10-2 0,2-3 0,-1 0 0,3 0 0,-6 0 0,-14 13 0,13-19 0,-13 19 0,-8-10 0,-8 10 0,-7 0 0,-1 3 0,-3 4 0,2 3 0,3-1 0,6 3 0,16-12 0,-20 22 0,20-22 0,0 23 0,0-23 0,15 16 0,1-11 0,5-5 0,3 0 0,2-5 0,-2-5 0,1-3 0,-8-1 0,-17 14 0,15-26 0,-15 26 0,-13-18 0,-6 17 0,-4 1 0,-1 0 0,-2 3 0,3 8 0,5 2 0,5 3 0,7 0 0,3 1 0,3-17 0,6 22 0,-6-22 0,26 8 0,-11-8 0,-15 0 0,22-6 0,-22 6 0,7-21 0,-7 21 0,-8-23 0,8 23 0,-29-16 0,11 8 0,-2 3 0,4 4 0,2 1 0,14 0 0,-18 4 0,18-4 0,-5 17 0,5-17 0,8 22-2452,-8-22-2321,15 5-516,-15-5 0,17-2-129</inkml:trace>
          <inkml:trace contextRef="#ctx0" brushRef="#br0" timeOffset="563.0322">409 258 13029,'0'0'4902,"0"0"-258,0 0 129,0 0-2580,0 0-903,-8 0-258,8 0-258,0 0-644,0 0-130,0 0 0,0 10 0,0-10 0,0 0 0,0 0 0,-5 16 0,5-16 0,0 0 0,0 21 0,0-21 0,3 23 0,-3-23 0,15 23 0,-4-6 0,0 3 0,-1 4 0,-2 5 0,-3 2 0,-5 6 0,0 3 0,-11 9 0,-7-2 0,-5 1 0,-6-2 0,2 2 0,-10-14 0,24 5-4129,-15-12-773,9-4-129,-1-8-645</inkml:trace>
        </inkml:traceGroup>
        <inkml:traceGroup>
          <inkml:annotationXML>
            <emma:emma xmlns:emma="http://www.w3.org/2003/04/emma" version="1.0">
              <emma:interpretation id="{133D37E8-348F-433D-9A3F-E3B8D28493F9}" emma:medium="tactile" emma:mode="ink">
                <msink:context xmlns:msink="http://schemas.microsoft.com/ink/2010/main" type="inkWord" rotatedBoundingBox="21335,14071 22614,13960 22751,15544 21471,15654"/>
              </emma:interpretation>
              <emma:one-of disjunction-type="recognition" id="oneOf1">
                <emma:interpretation id="interp5" emma:lang="en-US" emma:confidence="0">
                  <emma:literal>56+5=5?</emma:literal>
                </emma:interpretation>
                <emma:interpretation id="interp6" emma:lang="en-US" emma:confidence="0">
                  <emma:literal>56+55=5?</emma:literal>
                </emma:interpretation>
                <emma:interpretation id="interp7" emma:lang="en-US" emma:confidence="0">
                  <emma:literal>56+55?</emma:literal>
                </emma:interpretation>
                <emma:interpretation id="interp8" emma:lang="en-US" emma:confidence="0">
                  <emma:literal>56+-5=5?</emma:literal>
                </emma:interpretation>
                <emma:interpretation id="interp9" emma:lang="en-US" emma:confidence="0">
                  <emma:literal>56^t_s=?</emma:literal>
                </emma:interpretation>
              </emma:one-of>
            </emma:emma>
          </inkml:annotationXML>
          <inkml:trace contextRef="#ctx0" brushRef="#br0" timeOffset="21028.2027">2631-67 3612,'0'0'3096,"0"0"-387,0 0-516,0 0-1419,0 0-129,0 0 387,18 0-129,-18 0 516,16 0-258,-16 0 129,21 0-387,-21 0 0,27 0-387,-12-3-258,6 1-129,-2-1-129,5 0 129,2-2-129,0 0 0,0 0 0,-2 1-129,2 4-258,-6-7-387,4 7-516,-24 0-774,26-8-1548,-26 8-387,0 0-387,0 0 258</inkml:trace>
          <inkml:trace contextRef="#ctx0" brushRef="#br0" timeOffset="20404.167">2830-345 2064,'0'-16'2838,"0"16"516,0-19-1677,0 19 258,0 0-129,0 0 387,0 0-258,0 0 129,0 0-645,0 0-516,-20 0-516,20 0-129,-8 16 0,8-16-129,-6 26 0,2-7 0,1 2 0,2 5 0,-3 1 0,4 3-129,0 3-129,-1 0-129,1 4 129,0-5-129,0 4-129,0-5 0,0 3 0,0-10-387,0 8-1032,-2-1-1806,-11-13-516,10 6 0,-15-11-387</inkml:trace>
          <inkml:trace contextRef="#ctx0" brushRef="#br1" timeOffset="32775.8746">3493 177 2580,'0'0'3225,"0"0"129,0 0-387,0 0-1548,0 0-516,0 0-516,0 0 129,0 0 129,0 0 0,0 0 0,-2 9-129,2-9 129,0 0 129,-10 19-258,10-19-129,0 0 129,0 0-129,-14 18 0,14-18 0,0 0 0,0 0 0,0 0 129,0 0-129,-16 16 0,16-16-129,-17 16 258,17-16-387,-24 20 0,10-9 0,14-11-129,-28 24 129,28-24-129,-26 18 0,26-18 0,-17 11-129,17-11 129,0 0 0,0 0 0,0 0 0,0 0 0,0 0 0,6 16 129,-6-16-129,26 12 129,-8-7-129,1 3 129,0 0-129,4 3 129,-2-1-129,3 1 0,-1 0 0,1 2 0,-3 0-129,2 2 129,-2-2 0,0 0 0,-2 1 0,1-2 0,-1 0 0,-1 0 0,-3 1-129,-15-13 0,24 21 0,-24-21-129,8 24 129,-8-24-258,-2 24 258,2-24 0,-22 25 0,7-14 129,-1 0 0,-5-3 0,0 0 129,-5 2 0,-2-3-129,-2-3 258,-6-2 129,-1 1-129,-3-3-129,1 0 129,-3-8 0,6 3-129,1-4 0,2 0-129,6 1-129,4-3-129,9 6-387,-4-9-645,18 14-1419,0 0-1548,-16-10-258,16 10-258,-9-15-258</inkml:trace>
          <inkml:trace contextRef="#ctx0" brushRef="#br2" timeOffset="27963.5994">3181-94 2193,'0'0'2967,"0"0"0,0 0-645,0 0-1806,-2-15-387,2 15 129,0 0 258,0 0 129,10-3 387,-10 3 258,0 0 0,0 0 258,0 0-258,0 0-129,0 0-258,0 0-129,0 0-258,-8 6-129,8-6 0,0 0-258,0 0 0,0 0 129,0 0 0,0 0 129,-2 15 129,2-15 0,0 0-129,0 0 0,21 10 0,-21-10-129,36 0-129,-11 0 129,9 0-129,5 0 0,8-3 0,0-2 0,6 1 129,1-2-129,2 3 0,-2-1 0,-3 0-129,-4 4 0,-5-4 0,-6 4 0,-9 0 0,-4 0 0,-7 0-129,-16 0 0,20 8-129,-20-8-129,0 0-129,11 15-129,-11-15-258,0 0-387,0 0-1161,0 0-1806,0 0-387,0 0 0,0 0-258</inkml:trace>
          <inkml:trace contextRef="#ctx0" brushRef="#br3" timeOffset="24931.426">3160-798 7998,'0'0'3870,"0"-16"-129,0 16-1161,0 0-1935,0 0-387,6-16-258,-6 16 129,0 0 129,8-18 129,-8 18 129,0 0 129,0 0 258,0 0 0,0 0 129,0 0-129,15 2-129,-15-2-258,0 0-129,0 0 0,8 18-258,-8-18 0,0 0-129,9 21 129,-9-21-129,7 27 129,-4-7 0,0 2-129,4 7 129,-2 2 0,1 3-129,1 2 0,-1-2 129,5-2-129,-1-5 0,1-1-129,-1-5 129,-3-1 0,-1-6-129,-6-14 129,7 24-129,-7-24 0,0 15 0,0-15-129,0 0-129,0 0-258,0 0-387,3 18-1032,-3-18-903,0 0-1548,0 0-129,0 0-387,0 0 387</inkml:trace>
          <inkml:trace contextRef="#ctx0" brushRef="#br1" timeOffset="33511.9167">3593 208 6966,'-15'0'3999,"15"0"-387,-21 0-258,21 0-2451,-21 0-774,21 0 0,0 0 0,-16 0 0,16 0 129,0 0 129,0 0-129,0 0 129,0 0 0,0 0 129,0 0 0,0 0-129,0 0 258,0 0-258,10 0 0,-10 0 129,29-3 0,-11-3-258,9 2 129,-2-2-129,5 4 0,-1-3-129,4 4 0,-4 1 0,3 0 0,-4 0-129,-3 3 0,-2 2-129,-5 0 0,-2 0 0,-16-5-258,23 4 0,-23-4-129,0 0-516,0 0-1032,0 0-1290,0 0-1032,0 0-258,0 0 129,-20 0-129</inkml:trace>
          <inkml:trace contextRef="#ctx0" brushRef="#br3" timeOffset="10539.6028">1604-489 2322,'0'0'3225,"0"-24"516,0 24-903,0 0-1161,2-23 129,-2 23-129,0 0-129,0 0-129,0-21-258,0 21-258,0 0 0,0 0-387,0 0 0,0 0 0,-4-14-129,4 14-129,0 0-129,0 0 129,0 0-129,0 0-129,0 0 129,-16 0-129,16 0 0,0 0 129,-18 11-129,18-11 0,-16 15 0,16-15 129,-18 17-129,18-17 0,-11 17 0,11-17 0,0 0 0,-11 19 0,11-19 0,0 0 0,3 19 0,-3-19 0,19 18 0,-2-5 0,0 0 0,6 5 129,0 0-129,3-1 0,-1 4-129,1-3 129,-1-3 0,-3 1 0,-1-5-129,-5 1 129,-16-12-129,25 14 258,-25-14-258,0 0 258,4 20-129,-4-20 0,-9 16 129,9-16-129,-29 16 0,8-11 0,-4 4 129,1-2-129,-3-4 0,-4 2 129,2-2-129,-4-1 0,4-2 0,0 0 0,3 0 0,-1-2-258,6 1-258,-8-12-516,29 13-1806,-31-4-1419,5-2-129,5 4-387,-5-7 129</inkml:trace>
          <inkml:trace contextRef="#ctx0" brushRef="#br3" timeOffset="11199.6406">1614-549 1677,'1'-14'2322,"22"4"0,-23 10 903,16-5 129,-16 5-129,15 0-645,-15 0-903,0 0-645,0 0-387,16-6-258,-16 6-129,0 0-129,0 0 258,0 0-129,0 0 0,16-8 0,-16 8 0,0 0 129,16-8-258,-16 8 0,20-12 0,-20 12-129,27-13 0,-9 4 0,3-1 0,3 2 0,2 0 0,3-2-129,3 5 129,-1-4 0,1 7-129,-6-5-387,5 7-645,-16 0-2193,-15 0-774,24 0-387,-24 0-258</inkml:trace>
          <inkml:trace contextRef="#ctx0" brushRef="#br2" timeOffset="13767.7874">1129 11 8901,'-12'23'3870,"12"-23"129,-14 0-645,14 0-2064,0 0-903,-4-15-129,4 15 129,0 0 258,0 0-129,0 0 129,0 0 0,0 0-129,0 0-129,0 0-129,0 0 0,0 0-129,0 0 0,0 0 129,0 0-129,0 0 129,10-5-129,-10 5 0,31-1 0,-9-3 0,12 3-129,8-3 0,10 0 0,6-1 0,10 0 0,4 0 0,5-3 0,2-2-258,1 2 258,0 0-258,-5 0 258,-1 2-129,-7-1 0,-3 1 0,-12 4 129,-7 2 0,-9-2-129,-9 1 0,-11-1-129,-16 2-387,0 0-903,0 0-2193,0 0-645,-9-14-387,-6 10-258</inkml:trace>
          <inkml:trace contextRef="#ctx0" brushRef="#br1" timeOffset="16814.9617">1682 203 903,'0'0'2193,"0"0"129,0 0 387,0-9-1935,0 9-129,0 0 645,0 0 258,0 0 258,-10-2 0,10 2 0,0 0-258,-20 0-258,20 0-258,-14 7-387,14-7-129,-16 19 0,6-5-258,-3 3 0,2 5 0,-7-1 0,2 7 129,-5-1-258,0 4 129,-2 1-129,4 4 0,-2-2 0,0 3-129,3-1 0,0 1-129,5-2 0,2-1 0,6-1 0,0-4 0,5-3-129,3-5 0,9-2 129,2-3 0,7-3 0,4-3 129,2-4-129,4-1 129,-1-5 0,6 0 129,-4-1 0,4-11-129,-4-2 0,2-6 0,-3-1 0,-2-1-129,-3-4 129,-5-2 0,-3 1 129,-5 1 0,-7 3 0,-4 7 258,-4 0-129,2 16 0,-31-16 0,10 14-129,-6 2 0,-4 3-129,-1 6 0,-2-1 0,2 3 0,-1-1-129,4 1 0,-2 0 0,9 4-129,-2-2 0,6 5-258,-3-9-387,14 14-1161,6-4-1935,1-19-129,-7 26-129,7-26-258</inkml:trace>
          <inkml:trace contextRef="#ctx0" brushRef="#br0" timeOffset="38328.1922">4309-327 8772,'0'0'3999,"0"0"129,0-10-258,0 10-2967,2-18-258,-2 18-129,0 0 387,2-14-258,-2 14 0,0 0-129,0 0-258,0 0 0,0 0-129,0 0 0,12 11 0,-12-11 0,0 0 0,0 0 129,18 10-129,-18-10 0,23 0 0,-7 0-129,5 0 129,5 0 0,8 0-129,5 0 129,4 0-129,4 0 129,5 0-129,0 0 0,0 2 0,-2-1 0,-5 1-129,-3 3 0,-10-5-129,-4 4-129,-12-4-516,5 10-1419,-21-10-2193,0 0-129,0 0-387,-15-6 0</inkml:trace>
          <inkml:trace contextRef="#ctx0" brushRef="#br0" timeOffset="38987.2299">4418-78 129,'0'0'3741,"0"0"258,4 16-129,-4-16-1161,0 0-516,15 8-645,-15-8 0,0 0-387,0 0-258,0 0-258,0 0 129,15 16-516,-15-16 129,0 0-258,0 0 0,0 0 0,0 0 258,0 0-258,0 0 129,0 0 0,0 0 129,0 0-129,0 0 0,27 9-129,-9-9 0,8 0 0,3-4 0,8 1-129,0-2 0,7 2 129,-2 0 129,3 1-129,-3 2 0,0 0 0,-6 0 0,-2 0 0,-5 3 0,-6 2-129,-2-2 0,-7 2-129,-14-5 129,15 8-129,-15-8-129,0 0-516,3 26-1032,-3-26-2709,0 0-129,0 0-129,-19 3-645</inkml:trace>
          <inkml:trace contextRef="#ctx0" brushRef="#br0" timeOffset="42188.413">5347-623 3354,'0'0'4644,"-24"-15"-387,24 15-129,-16 0-1032,16 0-1290,0 0-774,-21-16-516,21 16-129,0 0-258,0 0 0,0 0 0,0 0 129,0 0 0,0 0 258,0 0-129,0 0-129,-10-16-129,10 16 129,0 0 0,0-21-129,0 21-129,13-19 129,-13 19-129,21-20 0,-21 20 0,26-19 0,-8 11 0,0 0 0,1 1 0,2-1 0,3 2 0,2-1 0,2 2 0,1 2 0,-2 0 0,1 3 129,-2 0-129,-2 0 129,-1 2-129,-4 4 129,-1 0 0,1 1-129,-4 1 0,-1-3 0,-14-5 0,23 16 0,-23-16 0,15 16-129,-15-16 129,3 16 0,-3-16 0,-3 21 0,-4-6 0,7-15 0,-23 27 0,7-10 0,0-1 0,-2 3 129,-1 1-258,-4 2 129,1-1 0,-3 0 0,3-1-129,-1-3 129,2 4-129,0-3 129,3 0 0,0 1 0,4 1 0,-1 1 0,1 2 0,1-2 0,3 0 0,5 1 0,4-1-129,1-3 129,1 0 0,-1-18-129,25 26-129,-25-26-129,32 22-387,-32-22-645,27 20-1161,-12-11-1548,-15-9-645,14 17 0,-14-17-129</inkml:trace>
          <inkml:trace contextRef="#ctx0" brushRef="#br0" timeOffset="43113.4659">5734 213 1032,'0'0'2838,"-24"0"129,24 0-774,0 0-258,-20 0-258,20 0 0,-16 3-387,16-3-129,0 0-129,-14 15-387,14-15 0,0 0-387,-10 14-129,10-14 0,0 0 0,0 0 0,0 15 0,0-15 0,0 0 0,21 0 129,-21 0 0,23-5 258,-23 5-129,24-18 129,-15 4 0,8 4 129,-17 10-258,19-16 129,-19 16 129,10-16-387,-10 16 0,0 0-129,0 0 0,-12-5 0,12 5-129,-22 0-129,22 0 129,-24 14-129,24-14 0,-20 17 0,20-17-129,-11 16-129,11-16 0,-2 16 0,2-16 129,0 0-129,0 0 258,8 8-129,-8-8 258,0 0 0,0 0 258,13-10-129,-13 10 0,0 0 0,0 0-129,0 0 0,0 0 0,-9-6 0,9 6-129,-15 0-516,15 0-258,-16 14-1419,16-14-1806,0 0 0,-16 5-258,16-5-258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22:26.4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8D68D8-3CFA-4AB5-A719-390F7D3DD312}" emma:medium="tactile" emma:mode="ink">
          <msink:context xmlns:msink="http://schemas.microsoft.com/ink/2010/main" type="writingRegion" rotatedBoundingBox="14551,3623 14743,6612 10027,6916 9834,3927"/>
        </emma:interpretation>
      </emma:emma>
    </inkml:annotationXML>
    <inkml:traceGroup>
      <inkml:annotationXML>
        <emma:emma xmlns:emma="http://www.w3.org/2003/04/emma" version="1.0">
          <emma:interpretation id="{C07AA095-9E50-4A54-9A07-DAD4113BE681}" emma:medium="tactile" emma:mode="ink">
            <msink:context xmlns:msink="http://schemas.microsoft.com/ink/2010/main" type="paragraph" rotatedBoundingBox="15043,4338 12739,6043 11961,4993 14265,32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406D45-3A92-4C60-ADEB-DF34CF0E120D}" emma:medium="tactile" emma:mode="ink">
              <msink:context xmlns:msink="http://schemas.microsoft.com/ink/2010/main" type="line" rotatedBoundingBox="15043,4338 12739,6043 11961,4993 14265,3287"/>
            </emma:interpretation>
          </emma:emma>
        </inkml:annotationXML>
        <inkml:traceGroup>
          <inkml:annotationXML>
            <emma:emma xmlns:emma="http://www.w3.org/2003/04/emma" version="1.0">
              <emma:interpretation id="{F4BED067-3A94-4E80-B156-A9BE0288BA60}" emma:medium="tactile" emma:mode="ink">
                <msink:context xmlns:msink="http://schemas.microsoft.com/ink/2010/main" type="inkWord" rotatedBoundingBox="15043,4338 12739,6043 11961,4993 14265,3287"/>
              </emma:interpretation>
              <emma:one-of disjunction-type="recognition" id="oneOf0">
                <emma:interpretation id="interp0" emma:lang="en-US" emma:confidence="0">
                  <emma:literal>=14</emma:literal>
                </emma:interpretation>
                <emma:interpretation id="interp1" emma:lang="en-US" emma:confidence="0">
                  <emma:literal>£14</emma:literal>
                </emma:interpretation>
                <emma:interpretation id="interp2" emma:lang="en-US" emma:confidence="0">
                  <emma:literal>£4</emma:literal>
                </emma:interpretation>
                <emma:interpretation id="interp3" emma:lang="en-US" emma:confidence="0">
                  <emma:literal>[14</emma:literal>
                </emma:interpretation>
                <emma:interpretation id="interp4" emma:lang="en-US" emma:confidence="0">
                  <emma:literal>€14</emma:literal>
                </emma:interpretation>
              </emma:one-of>
            </emma:emma>
          </inkml:annotationXML>
          <inkml:trace contextRef="#ctx0" brushRef="#br0">3640-2312 10707,'-9'-15'5031,"9"15"-129,0 0 0,0-22-1677,11 25-1548,-11-3-645,0 0-258,8 18-257,-3 4-517,-3 7 0,-2 9 0,-2 5 0,-4 4 0,-4 3 0,2 0 0,0 1 0,-2-9 0,7-4 0,3-8 0,1-6 0,12-8 0,8-6 0,7-7 0,7-3 0,7-7 0,7-7 0,3-4 0,3-5 0,0 1 0,0 1 0,-5-3-130,-2 11-644,-19-15-1548,10 18-2064,-16 1-645,-7 2-129,-16 7-258</inkml:trace>
          <inkml:trace contextRef="#ctx0" brushRef="#br0" timeOffset="-476.0272">3201-2152 8772,'3'-29'4257,"-3"29"0,1-21-129,-1 3-1419,0 18-903,0 0-516,0 0-258,-4-21-129,4 21-129,0 0-129,0 0-129,0 0 0,0 0-129,0 0 0,0 0 1,0 10-388,0 6 0,0 3 0,4 10 0,-4 7 0,4 8 0,-3 6 0,-1 6 0,0 3 0,4-3 0,-1 2 0,0-3 0,2-6 0,0-5 0,3-6 0,-3-12 0,4-1-130,-9-25-773,20 30-1419,-20-30-2451,0 0-258,21-6 0,-10-10-387</inkml:trace>
          <inkml:trace contextRef="#ctx0" brushRef="#br0" timeOffset="284.0163">4147-2408 13545,'13'-19'5289,"-13"19"-516,0 0 258,9 23-2709,-12-7-1032,3 26-773,-6 6-517,1 19 0,-7 10 0,3 12 0,1 10 0,-2 1 0,5 7 0,0-13-259,7 4-644,-1-30-1290,14-1-2838,1-17 129,0-20-258,2-13 0</inkml:trace>
          <inkml:trace contextRef="#ctx0" brushRef="#br1" timeOffset="-3672.21">1923-1002 8256,'-18'5'4644,"18"-5"258,0 0-387,-24 0-1161,24 0-1161,0 0-645,0 0-387,0 0-129,0 0-258,-14-2-386,14 2-388,0 0 0,0 0 0,0 0 0,0 0 0,21 3 0,4-1 0,6-2 0,13 0 0,9-2 0,9-3 0,4-1 0,8-1 0,-4 3 0,-5-3 0,-6 7 0,-13-2 0,-4 2 0,-15 0 0,-1 10-517,-26-10-1160,24 10-2322,-24-10-1161,0 0 129,5 18-258,-5-18-258</inkml:trace>
          <inkml:trace contextRef="#ctx0" brushRef="#br1" timeOffset="-3081.1762">2048-656 13803,'-18'6'5031,"18"-6"-258,0 0-258,0 0-2838,-20 4-645,20-4-258,0 0-258,-14 12-129,14-12-128,0 0-259,-16 10 0,16-10 0,0 0 0,0 0 0,0 0 0,-15 8 0,15-8 0,0 0 0,0 0 0,-16 0 0,16 0 0,0 0 0,0 0 0,0 0 0,-15 0 0,15 0 0,0 0 0,0 0 0,0 0 0,13 0 0,-13 0 0,34-1 0,-8-1 0,8-1 0,10 0 0,4-1 0,9-2 0,4 1 0,6-1 0,-3 1 0,1-2 0,-5 4 0,-10 0 0,-8-1 0,-8 4 0,-11-1 0,-7 1 0,-16 0 0,0 0 0,0 0-2194,0 0-2450,0 0-645,0 0 0,0 0-129</inkml:trace>
        </inkml:traceGroup>
      </inkml:traceGroup>
    </inkml:traceGroup>
    <inkml:traceGroup>
      <inkml:annotationXML>
        <emma:emma xmlns:emma="http://www.w3.org/2003/04/emma" version="1.0">
          <emma:interpretation id="{D5CE4D2C-C6D4-48CB-9E3D-FCF92DD77B29}" emma:medium="tactile" emma:mode="ink">
            <msink:context xmlns:msink="http://schemas.microsoft.com/ink/2010/main" type="paragraph" rotatedBoundingBox="11430,3947 11614,6813 10027,6916 9842,4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C0491A-595F-475D-A066-F2F627D2C343}" emma:medium="tactile" emma:mode="ink">
              <msink:context xmlns:msink="http://schemas.microsoft.com/ink/2010/main" type="line" rotatedBoundingBox="11430,3947 11614,6813 10027,6916 9842,4049"/>
            </emma:interpretation>
          </emma:emma>
        </inkml:annotationXML>
        <inkml:traceGroup>
          <inkml:annotationXML>
            <emma:emma xmlns:emma="http://www.w3.org/2003/04/emma" version="1.0">
              <emma:interpretation id="{5B5BFE3A-E15A-42E4-9ED8-D16184C5ECD3}" emma:medium="tactile" emma:mode="ink">
                <msink:context xmlns:msink="http://schemas.microsoft.com/ink/2010/main" type="inkWord" rotatedBoundingBox="11430,3947 11614,6813 10027,6916 9842,4049"/>
              </emma:interpretation>
              <emma:one-of disjunction-type="recognition" id="oneOf1">
                <emma:interpretation id="interp5" emma:lang="en-US" emma:confidence="0">
                  <emma:literal>¥</emma:literal>
                </emma:interpretation>
                <emma:interpretation id="interp6" emma:lang="en-US" emma:confidence="0">
                  <emma:literal>Z</emma:literal>
                </emma:interpretation>
                <emma:interpretation id="interp7" emma:lang="en-US" emma:confidence="0">
                  <emma:literal>%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'¥1</emma:literal>
                </emma:interpretation>
              </emma:one-of>
            </emma:emma>
          </inkml:annotationXML>
          <inkml:trace contextRef="#ctx0" brushRef="#br2" timeOffset="-25212.442">0 122 13803,'12'0'5031,"7"-12"-387,-19 12-129,34-16-3225,-24 0-387,11 10-129,-21 6-258,32-18 0,-32 18 0,31-15-257,-17 7-259,4 5 0,0-4 0,3 4 0,2-3 0,4 1 0,1 0 0,1 3 0,0 2 0,-5 0 0,-1 4 0,-7 4 0,-16-8 0,16 26 0,-14-10 0,-2 2 0,-2 1 0,-4 4 0,-6-1 0,-2 6 0,-6 1 0,-6 3 0,-3 2 0,-5 2 0,-3-1 0,-2 1 0,2-2 0,3-2 0,8-4 0,10-4 0,10-5 0,6-1 0,0-18 0,29 19 0,2-17 0,14-2 0,5 0 0,7-5 0,1-3 0,-2-2 0,1 2 0,-15-3 0,5 11-904,-28-3-4127,2-5-129,-21 8 0,21-20-516</inkml:trace>
          <inkml:trace contextRef="#ctx0" brushRef="#br2" timeOffset="-24873.4227">843-178 11610,'0'0'5289,"14"0"-387,-12 15 258,-2-15-1548,0 53-2451,-10-19-258,7 18-773,-5 0-130,5 8 0,0 4 0,3 4 0,0 3 0,1 1 0,11 4 0,-9-10 0,8 10-1162,-11-24-2579,0-1-1548,3-7 387,2-10-645,-2-10-258</inkml:trace>
          <inkml:trace contextRef="#ctx0" brushRef="#br0" timeOffset="-30239.7296">780-2087 15222,'0'0'4902,"0"0"0,-5 29-387,-13-13-3225,10 23-516,-10 3-258,4 16-129,-9 7-128,2 11-259,-2 6 0,1 9 0,-2 3 0,3 1 0,3-6 0,5-8 0,6-8 0,4-22 0,8 3-1420,6-32-3353,-11-22-258,26 0 129,-16-14-645</inkml:trace>
          <inkml:trace contextRef="#ctx0" brushRef="#br0" timeOffset="-30547.7472">343-2011 12384,'20'-8'4773,"-20"8"-129,0 0 0,19 0-2322,-19 0-903,0 0-516,-8-2-129,8 2-129,0 0-386,-13 18-259,2-4 0,1 7 0,-3 7 0,-1 4 0,-1 10 0,-3 2 0,0 3 0,2 0 0,0-4 0,6-4 0,2-7 0,5-6 0,3-6 0,0-20 0,26 18 0,1-17 0,7-1 0,7-10 0,7-1 0,7-5 0,-1-2 0,-1 2 0,-3 0 0,-9 1 0,-4 7 0,-15-3 0,3 11-1033,-25 0-2966,0 0-903,3-15-129,-3 15-258,0-17-258</inkml:trace>
          <inkml:trace contextRef="#ctx0" brushRef="#br0" timeOffset="-31155.782">-64-1930 7869,'0'0'4257,"0"0"129,0 0-516,0 0-1548,0 0-645,0 0-387,3-9-387,-3 9-258,0 0-129,0 0 0,0 0 0,0 0-129,0 0 0,0 0 0,0 0 0,0 0 0,0 0 0,0 0 0,0 0 0,0 0-129,0 0 0,0 0 0,0 0-128,0 0-130,0 0 0,0 0 0,0 10 0,2 8 0,-2 5 0,1 9 0,-1 8 0,0 9 0,-1 4 0,-4 10 0,-2 2 0,-2 5 0,-1-1 0,2-3 0,0-3 0,0-8 0,4-9 0,3-12 0,1-7 0,0-27 0,6 26-1678,-6-26-3095,5-19-387,-5-6 0,0-2-387</inkml:trace>
          <inkml:trace contextRef="#ctx0" brushRef="#br3" timeOffset="-28096.607">-422-582 8385,'0'0'4644,"0"0"129,0 0-129,0 0-1290,12 0-1161,-12 0-387,26 0-516,-12-3-258,20 3-386,-5-3-646,13-1 0,3-4 0,9 2 0,7-1 0,12 3 0,11-3 0,16 1 0,12-1 0,9-1 0,4 2 0,3-2 0,-6-1 0,-8 3 0,-19 1 0,-21 2 0,-15 3 0,-25-3 0,-4 8-2452,-30-5-2450,0 0-258,0 0-129,-14-5-129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22:28.4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CC2735-EC72-4662-B05E-D7109105ACE6}" emma:medium="tactile" emma:mode="ink">
          <msink:context xmlns:msink="http://schemas.microsoft.com/ink/2010/main" type="writingRegion" rotatedBoundingBox="16887,5919 14145,6871 13518,5064 16259,4111"/>
        </emma:interpretation>
      </emma:emma>
    </inkml:annotationXML>
    <inkml:traceGroup>
      <inkml:annotationXML>
        <emma:emma xmlns:emma="http://www.w3.org/2003/04/emma" version="1.0">
          <emma:interpretation id="{02C3FC25-D472-4560-A110-191F9C2FEDF0}" emma:medium="tactile" emma:mode="ink">
            <msink:context xmlns:msink="http://schemas.microsoft.com/ink/2010/main" type="paragraph" rotatedBoundingBox="16887,5919 14145,6871 13518,5064 16259,4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1488C2-0199-4F29-9050-2E39BCB9E68E}" emma:medium="tactile" emma:mode="ink">
              <msink:context xmlns:msink="http://schemas.microsoft.com/ink/2010/main" type="line" rotatedBoundingBox="16887,5919 14145,6871 13518,5064 16259,4111"/>
            </emma:interpretation>
          </emma:emma>
        </inkml:annotationXML>
        <inkml:traceGroup>
          <inkml:annotationXML>
            <emma:emma xmlns:emma="http://www.w3.org/2003/04/emma" version="1.0">
              <emma:interpretation id="{FFB0493B-3604-4979-B9C6-75483E21DF3A}" emma:medium="tactile" emma:mode="ink">
                <msink:context xmlns:msink="http://schemas.microsoft.com/ink/2010/main" type="inkWord" rotatedBoundingBox="16887,5919 14145,6871 13518,5064 16259,4111"/>
              </emma:interpretation>
              <emma:one-of disjunction-type="recognition" id="oneOf0">
                <emma:interpretation id="interp0" emma:lang="en-US" emma:confidence="0">
                  <emma:literal>I:</emma:literal>
                </emma:interpretation>
                <emma:interpretation id="interp1" emma:lang="en-US" emma:confidence="0">
                  <emma:literal>T: _</emma:literal>
                </emma:interpretation>
                <emma:interpretation id="interp2" emma:lang="en-US" emma:confidence="0">
                  <emma:literal>I: _</emma:literal>
                </emma:interpretation>
                <emma:interpretation id="interp3" emma:lang="en-US" emma:confidence="0">
                  <emma:literal>2-5</emma:literal>
                </emma:interpretation>
                <emma:interpretation id="interp4" emma:lang="en-US" emma:confidence="0">
                  <emma:literal>2-1: _</emma:literal>
                </emma:interpretation>
              </emma:one-of>
            </emma:emma>
          </inkml:annotationXML>
          <inkml:trace contextRef="#ctx0" brushRef="#br0">3162-989 10836,'19'17'4902,"-19"-17"-129,0 0 129,15 10-2322,-15-10-1161,0 0-516,0 0-258,26-6-258,-12 1-129,10 3 0,9-4 0,15 4 0,10-3-129,20 2-129,13 0 129,14 1 1,13 2-130,14-1 0,14 1 0,4-2 0,1 2-388,-14-3-257,-6 3-387,-32-8-903,-4 3-2451,-37 0-516,-24-2-258,-34 7 0</inkml:trace>
          <inkml:trace contextRef="#ctx0" brushRef="#br1" timeOffset="2408.1377">3564-325 9546,'0'0'5031,"0"0"-258,0 0-258,0 10-1935,0-10-1032,0 0-387,5-15-258,15 14-129,-4-10-258,11 2-258,4 0 129,5-1-387,2 2 129,3 1-129,1 3 0,-2 0 0,-2 4 0,-6 0-129,-6 4 129,-7 7-129,-6 5 0,-5 2 129,-8 8-258,-3 3 258,-13 8-129,-8 5 0,-9 8 129,-6 4 0,-4 2 0,-4-1 0,2-1 0,6-4 0,5-10 0,10-4 129,9-10 0,15-9 0,0-17 129,26 18-129,3-18 129,10 0 0,3 0-129,6-5 1,2-3-260,-3-1-257,3 5-258,-12-9-516,12 13-2064,-16-6-1806,-2-5 129,-3-2-516,0-5-258</inkml:trace>
          <inkml:trace contextRef="#ctx0" brushRef="#br1" timeOffset="3023.1729">4425-355 8901,'0'0'5160,"0"0"-129,18 0-129,-18 0-903,19 1-2322,-19-1-258,3 18-387,-3-18-386,0 34-646,0-11 0,-1 9 0,-8 5 0,3 8 0,0 9 0,-3 7 0,6 4 0,0 4 0,3 3 0,0-6 0,6-1 0,6-7 0,4-3 0,-5-13 0,17 8-1678,-15-21-3353,3-6-258,-5-9-129,-11-14-387</inkml:trace>
          <inkml:trace contextRef="#ctx0" brushRef="#br2" timeOffset="6988.3997">5382-868 8256,'0'0'4773,"0"0"258,-15 5-258,15-5-1032,-16-2-1677,16 2-516,0 0-258,0 0-387,0 0-515,0 0-388,0 0 0,0 0 0,0 0 0,15-6 0,4 6 0,15 0 0,10-2 0,11 1 0,11-1 0,10-1 0,5-1 0,1 1 0,1-3 0,-9 1 0,-3-3 0,-11-2 0,-6 5 0,-17-6 0,-3 11-775,-34 0-3482,14-13-903,-14 13 0,-8-2-258,-8 2-387</inkml:trace>
          <inkml:trace contextRef="#ctx0" brushRef="#br2" timeOffset="7333.4194">5840-1465 16899,'9'15'5289,"-9"-15"387,0 0-773,0 0-4903,0 0 0,0 0 0,0 0 0,0 0 0,-8 0 0,8 0 0,0 0 0,0 0 0,0 0-2581,-9 18-2708,9-18-258,0 27-129,0-8-129</inkml:trace>
          <inkml:trace contextRef="#ctx0" brushRef="#br2" timeOffset="7765.4441">5836-355 16899,'0'0'5289,"-11"16"129,11-16-257,0 0-5161,0 0 0,0 0 0,0 0 0,0 0 0,0 0 0,0 0 0,0 0 0,0 0 0,0 0 0,0 0 0,0 0 0,0 0 0,0 0 0,0 0 0,0 0 0,0 0 0,0 0 0,0 0-2968,0 0-2579,-8-12 129,8 12-645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5:54:21.3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3882AF5-5F0C-4B7C-8965-A6C52B20D1C0}" emma:medium="tactile" emma:mode="ink">
          <msink:context xmlns:msink="http://schemas.microsoft.com/ink/2010/main" type="writingRegion" rotatedBoundingBox="23284,1830 23909,4266 20436,5156 19811,2721"/>
        </emma:interpretation>
      </emma:emma>
    </inkml:annotationXML>
    <inkml:traceGroup>
      <inkml:annotationXML>
        <emma:emma xmlns:emma="http://www.w3.org/2003/04/emma" version="1.0">
          <emma:interpretation id="{8837979F-794B-49E4-BF42-3A31DFC75E67}" emma:medium="tactile" emma:mode="ink">
            <msink:context xmlns:msink="http://schemas.microsoft.com/ink/2010/main" type="paragraph" rotatedBoundingBox="23363,2136 23909,4266 22832,4542 22286,24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E3CB18-89E2-42CD-A5B6-5460F595B99D}" emma:medium="tactile" emma:mode="ink">
              <msink:context xmlns:msink="http://schemas.microsoft.com/ink/2010/main" type="line" rotatedBoundingBox="23363,2136 23909,4266 22832,4542 22286,2413"/>
            </emma:interpretation>
          </emma:emma>
        </inkml:annotationXML>
        <inkml:traceGroup>
          <inkml:annotationXML>
            <emma:emma xmlns:emma="http://www.w3.org/2003/04/emma" version="1.0">
              <emma:interpretation id="{86F967C4-B56F-4593-BD71-90A3EE612B86}" emma:medium="tactile" emma:mode="ink">
                <msink:context xmlns:msink="http://schemas.microsoft.com/ink/2010/main" type="inkWord" rotatedBoundingBox="23363,2136 23909,4266 22832,4542 22286,2413"/>
              </emma:interpretation>
              <emma:one-of disjunction-type="recognition" id="oneOf0">
                <emma:interpretation id="interp0" emma:lang="en-US" emma:confidence="0">
                  <emma:literal>}</emma:literal>
                </emma:interpretation>
                <emma:interpretation id="interp1" emma:lang="en-US" emma:confidence="0">
                  <emma:literal>z 4</emma:literal>
                </emma:interpretation>
                <emma:interpretation id="interp2" emma:lang="en-US" emma:confidence="0">
                  <emma:literal>Z 4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= 4</emma:literal>
                </emma:interpretation>
              </emma:one-of>
            </emma:emma>
          </inkml:annotationXML>
          <inkml:trace contextRef="#ctx0" brushRef="#br0">2295-172 9417,'0'0'4902,"0"0"129,0 0-516,0 0-1161,0 0-1548,5-21-774,11 17-258,-16 4-258,22-16 0,-22 16-258,30-14 129,-16 7-128,12 4-259,1-2 0,9 0 0,4 4 0,7 1 0,3 0 0,5 0 0,0 0 0,-8 6 0,-5 2 0,-8 0 0,-13 4 0,-21-12 0,10 26 0,-16-10 0,-15 3 0,-10 1 0,-5 2 0,-7 4 0,-1 2 0,-3 1 0,2 1 0,6-1 0,7 1 0,6-5 0,8 0 0,16-4 0,7-7 0,23-2 0,12-8 0,12 1 0,13-3 0,11-2 0,4 0 0,4 0 0,-4 0 0,-6 2 0,-6 4 0,-15-3 0,-9 9 0,-21-11-517,-2 20-1031,-21-21-2838,-15 13-774,-4-10 0,-4 1-387</inkml:trace>
          <inkml:trace contextRef="#ctx0" brushRef="#br1" timeOffset="2156.1233">2327 748 6708,'0'0'4644,"0"0"-129,-11-20 129,11 20-1677,0 0-774,-7-14-516,7 14-387,0 0-258,0 0-258,0 0-129,0 0-258,0 0-129,0 0-129,0 0-129,0 0 129,0 0-129,15 0 129,11 0 0,16 0-129,10-3 129,19-1-129,16-2 0,13-1 0,9-1 0,4-1 0,-2 1 0,-7-2 0,-10 2-129,-17 1 0,-17 1-129,-21-1 0,-13 6-129,-26 1 0,0 0-258,-10-2-129,10 2-129,-42 0-903,42 0-2064,-32 18-774,12-15-129,20-3-258,-21 5 129</inkml:trace>
          <inkml:trace contextRef="#ctx0" brushRef="#br2" timeOffset="4836.2766">2770 1032 10836,'18'0'4773,"-18"0"-258,0 0 129,15 0-2322,-15 0-774,0 0-516,-2-14-129,2 14-387,0 0 0,0 0-129,0 0 0,0 0 1,0 0-388,0 0 0,0 0 0,0 0 0,0 0 0,0 0 0,0 0 0,0 13 0,0-13 0,-8 27 0,-2-6 0,-4 7 0,-3 1 0,0 5 0,0 1 0,1-1 0,2 2 0,6-7 0,6-1 0,2-7 0,13-7 0,10-6 0,6-4 0,11-4 0,5 0 0,2-4 0,3-4 0,-1 0 0,-4 0 0,-4-2 0,-6 4 0,-11-5 0,1 6 0,-11-10-904,9 15-1160,-23 0-2322,0 0-645,19-5-129,-19 5-129</inkml:trace>
          <inkml:trace contextRef="#ctx0" brushRef="#br2" timeOffset="5239.2996">3199 963 14319,'0'0'4902,"0"0"0,0 0-387,-16 3-2838,16 17-645,0-6-258,0 10-258,0 1-386,0 7-130,0 2 0,-5 10 0,-5 7 0,4 8 0,-4 5 0,0 3 0,4 0 0,-4 1 0,7-1 0,1-9 0,2-5 0,0-11 0,5-1 0,-5-22-517,13 7-3095,-13-26-1419,0 0-129,0 0-387,0 0 129</inkml:trace>
        </inkml:traceGroup>
      </inkml:traceGroup>
    </inkml:traceGroup>
    <inkml:traceGroup>
      <inkml:annotationXML>
        <emma:emma xmlns:emma="http://www.w3.org/2003/04/emma" version="1.0">
          <emma:interpretation id="{FA3BE5CC-2E6B-4DB0-A3BB-20166B3134AC}" emma:medium="tactile" emma:mode="ink">
            <msink:context xmlns:msink="http://schemas.microsoft.com/ink/2010/main" type="paragraph" rotatedBoundingBox="20893,2536 21014,4003 20033,4085 19911,2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A8EA30-4A75-494D-8F68-498E19645A30}" emma:medium="tactile" emma:mode="ink">
              <msink:context xmlns:msink="http://schemas.microsoft.com/ink/2010/main" type="line" rotatedBoundingBox="20893,2536 21014,4003 20033,4085 19911,2617"/>
            </emma:interpretation>
          </emma:emma>
        </inkml:annotationXML>
        <inkml:traceGroup>
          <inkml:annotationXML>
            <emma:emma xmlns:emma="http://www.w3.org/2003/04/emma" version="1.0">
              <emma:interpretation id="{A5D544FD-08A0-4718-B1B3-7B7F57971F94}" emma:medium="tactile" emma:mode="ink">
                <msink:context xmlns:msink="http://schemas.microsoft.com/ink/2010/main" type="inkWord" rotatedBoundingBox="20893,2536 21014,4003 20033,4085 19911,2617"/>
              </emma:interpretation>
              <emma:one-of disjunction-type="recognition" id="oneOf1">
                <emma:interpretation id="interp5" emma:lang="en-US" emma:confidence="0">
                  <emma:literal>¥</emma:literal>
                </emma:interpretation>
                <emma:interpretation id="interp6" emma:lang="en-US" emma:confidence="0">
                  <emma:literal>[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k</emma:literal>
                </emma:interpretation>
                <emma:interpretation id="interp9" emma:lang="en-US" emma:confidence="0">
                  <emma:literal>E</emma:literal>
                </emma:interpretation>
              </emma:one-of>
            </emma:emma>
          </inkml:annotationXML>
          <inkml:trace contextRef="#ctx0" brushRef="#br1" timeOffset="-8671.496">-1 85 8127,'0'0'4515,"0"0"0,17-7-258,-17 7-1290,0 0-1161,0 0-903,0-16-258,0 16-258,0 0 0,0 0 0,0 0 0,0 0-129,0 0 129,0 0-129,0 0 0,0 0 0,0 0-129,7-14 0,-7 14 0,0 0 0,14-7 0,-14 7 0,17-3 129,-17 3-129,24-5 0,-8 3 129,-2-1-129,6 0 0,-2-2 0,4 0 1,-2 0-130,4 2 0,0 0 0,-1 0 0,1 3 0,-1 0 0,-2 0 0,0 1 0,-3 7 0,-18-8 0,22 20-130,-22-20 130,8 26-129,-8-12 129,0 2-129,-11 2 129,-4 2 0,-2-1-129,-4 4 129,-7 1-129,-1 5 129,-5 0-129,-1 0 129,1 0-129,1 0 129,4-3-129,6-1 129,4-6 0,6-3-129,13-16 129,-6 23 0,6-23 129,5 14-129,9-9 0,4 0 129,8-2-129,3 1 129,5-3-129,1 1 0,3-2 0,-1 1 0,-2-1 0,-2 0 0,-6 2 0,-3 0-129,-7-2-129,0 1-258,-17-1-516,18 3-1290,-18-3-2322,0 0-258,0 0 0,-8-6-258</inkml:trace>
          <inkml:trace contextRef="#ctx0" brushRef="#br1" timeOffset="-8199.469">-229 756 10320,'0'19'4386,"0"-19"258,0 0-516,24 18-1935,-24-18-774,37 0-258,-14-2-258,22 2-129,0-8-258,17 5 0,4-7-258,8 1 0,1-3-129,4 3-129,-1-1 0,-2 2 0,-4 1-129,-12 1 0,-8 3 0,-13 1 0,-7 2 0,-17 0-129,-15 0-129,0 0-129,0 0-258,0 0-903,0 0-2580,-13 3-387,13-3-129,-21 2 0</inkml:trace>
          <inkml:trace contextRef="#ctx0" brushRef="#br1" timeOffset="-7431.4251">3 1096 13287,'0'0'4773,"0"0"-129,-1-22 129,-4 3-2838,16 16-774,-3-12-258,12 10-387,-1-4 0,7 4-257,0-3-259,5 3 0,1 0 0,4 3 0,-3 1 0,0 1 0,-4 0 0,-5 1 0,-1 6 0,-5-1 0,-18-6-130,22 18 1,-22-18 0,10 23 129,-10-23 0,0 22 0,-5-7 0,-8 0 0,-5 2 129,-8 4-258,-6 4 129,-3 2 129,-6 5-258,-1 1 129,3-1-129,2 1 129,6-1-129,7-3 129,10-2-129,5-6 129,9-3 0,0-18 0,22 25-129,0-19 129,6-4 129,6-2-129,3 0 129,8-2-129,0-8 258,7 2-129,0-5 130,4 5-259,-1-3 0,4 3 0,-6-2 0,-1 4 0,-2 2 0,-13 0 0,2 4-388,-25-2-2450,7 2-1806,-21 0-387,0 0-129,7 13-258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23:54.3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-14-16 15996,'9'9'5289,"-9"-9"258,0 0-645,0 0-3869,0 0-1033,0 0 0,0 0 0,0 0 0,0 0-1033,0 0-3998,0 0-129,0 0 0,0 20-387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23:58.5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E2D9DE-8208-401C-9332-C80DAAEC1F66}" emma:medium="tactile" emma:mode="ink">
          <msink:context xmlns:msink="http://schemas.microsoft.com/ink/2010/main" type="writingRegion" rotatedBoundingBox="19517,2559 23704,2401 23775,4262 19588,4420"/>
        </emma:interpretation>
      </emma:emma>
    </inkml:annotationXML>
    <inkml:traceGroup>
      <inkml:annotationXML>
        <emma:emma xmlns:emma="http://www.w3.org/2003/04/emma" version="1.0">
          <emma:interpretation id="{26286F39-A67F-4BD6-A4E9-120B58D125D6}" emma:medium="tactile" emma:mode="ink">
            <msink:context xmlns:msink="http://schemas.microsoft.com/ink/2010/main" type="paragraph" rotatedBoundingBox="19517,2559 23704,2401 23775,4262 19588,44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B204ED-ADC8-4855-94F7-913B472A44E0}" emma:medium="tactile" emma:mode="ink">
              <msink:context xmlns:msink="http://schemas.microsoft.com/ink/2010/main" type="line" rotatedBoundingBox="19517,2559 23704,2401 23775,4262 19588,4420"/>
            </emma:interpretation>
          </emma:emma>
        </inkml:annotationXML>
        <inkml:traceGroup>
          <inkml:annotationXML>
            <emma:emma xmlns:emma="http://www.w3.org/2003/04/emma" version="1.0">
              <emma:interpretation id="{AE3AF7DC-6536-47E8-B603-A8093F509D0A}" emma:medium="tactile" emma:mode="ink">
                <msink:context xmlns:msink="http://schemas.microsoft.com/ink/2010/main" type="inkWord" rotatedBoundingBox="20894,2507 23704,2401 23775,4262 20965,4368"/>
              </emma:interpretation>
              <emma:one-of disjunction-type="recognition" id="oneOf0">
                <emma:interpretation id="interp0" emma:lang="en-US" emma:confidence="0">
                  <emma:literal>14212714</emma:literal>
                </emma:interpretation>
                <emma:interpretation id="interp1" emma:lang="en-US" emma:confidence="0">
                  <emma:literal>14: 1,277, 14</emma:literal>
                </emma:interpretation>
                <emma:interpretation id="interp2" emma:lang="en-US" emma:confidence="0">
                  <emma:literal>14: 12714</emma:literal>
                </emma:interpretation>
                <emma:interpretation id="interp3" emma:lang="en-US" emma:confidence="0">
                  <emma:literal>14: 1277, 14</emma:literal>
                </emma:interpretation>
                <emma:interpretation id="interp4" emma:lang="en-US" emma:confidence="0">
                  <emma:literal>14: 112714</emma:literal>
                </emma:interpretation>
              </emma:one-of>
            </emma:emma>
          </inkml:annotationXML>
          <inkml:trace contextRef="#ctx0" brushRef="#br0">3702 170 12771,'0'0'5031,"0"0"-129,0 0-258,0 0-2580,0 0-903,-4-11-516,4 11 0,0 0-258,0 0-129,0 8 1,0-8-259,5 21 0,-3-6 0,-1 3 0,3 1 0,-1 5 0,-1 0 0,-2 4 0,1 1 0,1 0 0,-1 2 0,1-2 0,-2-3 0,0-2 0,0-6 0,3 0 0,-3-18-388,3 21-773,-3-21-2322,0 0-1677,-8-12 258,8 12-516,0-25-129</inkml:trace>
          <inkml:trace contextRef="#ctx0" brushRef="#br0" timeOffset="380.0218">3960 141 9288,'8'-14'4902,"-8"14"-129,0 0-129,0 0-1290,0 0-1548,0 0-645,0 0-258,5 9-258,-5-9 0,-5 31-258,-3-11-128,3 5-259,-1 1 0,-2 3 0,1-3 0,4 0 0,2-3 0,1-5 0,0-18 0,16 22 0,0-22 0,3 0 0,4-1 0,1-7 0,2-1 0,-6-3 0,4 5-517,-10-11-515,11 18-1290,-25 0-2580,14-16-129,-14 16-258,7-26 0</inkml:trace>
          <inkml:trace contextRef="#ctx0" brushRef="#br0" timeOffset="755.0432">4164 64 10191,'0'0'4773,"0"0"129,3 13-387,1 4-2064,-4-17-1032,-9 23-387,9-23 0,-12 29-258,12-29 0,-10 28-258,10-28-128,0 30-388,0-12 0,0 3 0,1 3 0,1 7 0,-2 5 0,0 3 0,0 4 0,-3-2 0,-2 4 0,-5-8-388,5 5-257,-6-18-516,11 12-2709,0-12-1161,-3-4 129,3-4-516,0-16-258</inkml:trace>
          <inkml:trace contextRef="#ctx0" brushRef="#br0" timeOffset="-735.042">1347-166 8901,'0'0'4644,"0"0"-129,0-11-258,0-9-1677,21 12-1290,-11-10-387,9 9-387,-7-7 0,2 7-129,-14 9-129,18-21 0,-18 21 0,13-19 0,-13 19 0,16-26-129,-3 8 129,6-1 0,2-5-129,7-1 0,1-4 129,5 2-129,2-5 0,2 4 0,-2-1 0,1 3 0,-3 2 0,2 1-129,-2 4 129,-2 1-129,-3 0 129,0 4-129,-1-1 129,-1 4 0,-4-1 0,1 4 0,-1-3 0,3 1-129,1 1 130,5-1-130,4-1 0,6 1 0,3-1 0,2 2 0,7 0 0,0 2 0,1 1 0,0-1 0,-1 4 0,-2 0 0,1 1 0,-3 1 0,-1-1 0,-6 2 0,1 0 0,-2 0 0,-5 2 0,-1 4 0,-2 1 0,-2 1 0,-3 1 0,0 1 0,0 1 0,0 1 0,2-1 0,0-1 0,0-1 0,-1 1 0,-2 1 0,-4-1 0,-1 2 0,-2 0 0,-3 1-130,-2 2 130,1 1-129,-2-1 0,3-1 129,4 1-129,-1-1 129,1 1-129,-1-1 129,-2 3 0,0-1 0,-2 2 0,-3-1-129,-3 3 0,-1 1 0,0 0 0,1 0 0,0 0 0,2 0 0,-1-2 0,2 2 129,1-3 0,-2 1 0,1-2 0,-2-3 129,-12-14-129,16 26 0,-16-26 0,13 19-129,-13-19 129,0 0 0,8 18 0,-8-18-129,0 0 129,0 0-129,0 0-129,0 0-129,0 0-258,18 12-774,-18-12-1806,0 0-1677,-8 0-129,8 0-129,0 0 0</inkml:trace>
          <inkml:trace contextRef="#ctx0" brushRef="#br0" timeOffset="-2293.1311">1391 72 11610,'0'0'4515,"0"0"129,0 19 0,0-19-2967,0 0-774,0 26-387,0-26 0,0 28-129,0-11 258,5 9-258,-2 0-129,7 6 129,-4 2-129,4 5 0,-5 2-258,-1 2 129,0 1-129,-3-2 0,-1-3 0,0-10-387,0 5-645,-1-15-3483,1-19-258,0 0-129,5-8-387</inkml:trace>
          <inkml:trace contextRef="#ctx0" brushRef="#br0" timeOffset="2132.122">1726 520 10965,'0'0'4773,"0"0"-258,0 0-129,0 0-2193,0 0-903,0 0-387,0 0-258,0 0-129,0 0-129,0 0 129,0 0-129,0 0 0,0 16-129,0-16 0,8 18 0,-8-18-128,9 26-130,-1-9 0,-3 6 0,0 1 0,-2 5 0,-1 0 0,0 2 0,-2 0 0,0-4 0,0 1-130,-4-9-128,4 6-645,0-25-2322,0 0-1677,0 0-129,0 0 0,0 0-516</inkml:trace>
          <inkml:trace contextRef="#ctx0" brushRef="#br0" timeOffset="3191.1826">1963 167 10965,'0'0'4644,"0"0"0,0 0-129,0 0-2064,0 0-1032,-5-8-387,5 8-387,0 0-258,12-14 129,-12 14-258,16-15 129,-16 15-387,26-18 258,-26 18-387,30-19 258,-12 9-129,0 2 0,0 3 129,0 0-258,-2 2 129,0 3 0,-1 0 0,-15 0-129,22 10 129,-22-10-129,16 22 258,-16-22-129,13 29 129,-11-12-129,-1 2 129,-1-3-129,0 5 129,-3-3-129,-6 5-129,-6-2 129,-3 3-129,-3-1 0,0 2 0,-3 1 0,3-1 0,1-4-129,8 0 129,0-7 129,12-14-129,-1 20 129,1-20 0,13 3 129,1-3-129,2 0 129,5-8 0,2 1 0,0-1-129,-1-1 0,1 2-258,-9-6-387,11 15-1419,-25-2-2709,16 0 0,-16 0-258,14-4-258</inkml:trace>
          <inkml:trace contextRef="#ctx0" brushRef="#br0" timeOffset="4564.2611">2165 7 6708,'-16'0'4386,"16"0"129,0 0-516,0 0-1548,-5-16-645,5 16-516,0 0-387,17-16 0,-17 16-129,12-18-129,-12 18-129,13-18-129,-13 18-129,17-18 0,-17 18-129,22-21-129,-22 21 0,31-24 0,-13 10 0,3 1 0,0-2 129,1 2-129,1-1 129,1 1 0,1 0-129,-1 0 129,2 0 0,1 0-129,1 2 129,2 1-129,-1 0 129,-1 2-129,-1 2 0,3 1 129,-6 0-129,-2 3 0,-1-1 129,1 3-129,-5-2 129,3 2-129,-1 0 0,-1 0 129,3 0-129,0 0 0,2 2 0,-1 1 129,1 2-129,-2 2 0,0-1 0,0 2 0,-3 0 0,-4 2 0,2 0 0,-16-10 0,23 17 0,-23-17 0,23 18 0,-23-18 0,19 23 0,-19-23 0,18 27-129,-8-12 129,1 3 0,-5-2-129,4 2 0,0-4 129,1 2 0,-11-16 0,20 25 0,-20-25 0,16 17-129,-16-17 0,11 18 0,-11-18-129,3 16 0,-3-16 129,0 17-129,0-17 0,0 0 129,3 14-129,-3-14-516,0 0-2451,0 0-1290,22 0-387,-22 0 0,14-5-645</inkml:trace>
          <inkml:trace contextRef="#ctx0" brushRef="#br0" timeOffset="5287.3024">2730 385 7482,'0'0'4773,"0"0"-258,0 0-258,16 20-1419,-16-20-903,0 0-645,0 0-516,0 0-129,0 0-258,14 10 0,-14-10 0,0 0 0,0 0 0,7 17-129,-7-17 0,3 18 0,-3-18 0,3 26-129,-3-10 0,2 7-129,-2 3 0,0 0-129,-5 4 0,-3-4-258,3 5 0,-6-12-516,11 12-645,-15-18-2064,15-13-1161,-5 21-129,5-21-258,0 0 0</inkml:trace>
          <inkml:trace contextRef="#ctx0" brushRef="#br0" timeOffset="6043.3457">2929 195 6321,'-17'-2'5031,"17"2"-516,0 0 0,0 0-1032,0 0-1419,0 0-645,-3-18-258,3 18-258,0 0-129,13-3-129,-13 3 0,0 0-129,0 0-129,0 0 1,15-2-388,-15 2 0,22 0 0,-7 0 0,1 0 0,3 0 0,-1 0 0,-3 0 0,-1 2 0,-14-2 0,17 6 0,-17-6 0,0 0 0,0 0 0,21 13-130,-21-13 1,19 5-129,-19-5 129,27 8-129,-27-8 129,21 12-129,-21-12 258,10 17-129,-10-17 129,-1 21-129,1-21 258,-17 22-129,17-22 0,-11 17 0,11-17 129,-6 16-129,6-16 0,0 20 0,0-20 0,0 27 0,0-9 0,0 5 0,-2 3 0,-3 4-129,0 3 129,-1 1 0,-2-2 0,1-1 0,4-7-129,3 0-129,0-24-258,3 34-1548,-3-34-2580,0 0 0,0 0-387,0 0-258</inkml:trace>
          <inkml:trace contextRef="#ctx0" brushRef="#br0" timeOffset="6699.3832">3436 657 12900,'0'0'4902,"8"-3"-129,-8 3 0,-8-10-2709,8 10-1032,0 0-258,0 0-258,0 0-258,0 0 0,0 0-129,0 0-129,2 10 0,-2-10 0,0 0 129,0 19-129,0-19 129,2 25 1,-2-8-130,0 6 0,-2 1 0,-6 4-130,1 2-257,-10-4-129,5 13-774,-17-15-2580,10 2-1032,-1-5-129,-1-6-258,5-4-387</inkml:trace>
          <inkml:trace contextRef="#ctx0" brushRef="#br0" timeOffset="-6425.3675">32 14 9288,'0'0'4902,"0"0"-387,0 0-129,0 0-1677,0 0-1290,0 0-516,0 0-258,-1-15 0,1 15-258,0 0 0,0 0-129,0 0 0,0 0-129,0 0 129,0 0-258,0 0 129,0 0-129,-2 8 129,2-8-129,0 0 0,-1 21 129,1-21-129,0 21 129,0-21 0,0 31 0,0-12 129,0 5-129,0 6 0,0 4 0,0 6 0,0 2 1,-2 3-130,-3 2 0,2 0-130,-2 0 260,2-5-260,-2-6 130,2-4-258,-2-14-258,5-2-3354,0-16-1032,0 0 0,0 0-387,1-24-129</inkml:trace>
          <inkml:trace contextRef="#ctx0" brushRef="#br0" timeOffset="-4764.2725">343 43 9675,'5'21'4773,"-7"-7"-258,2-14-258,-24 7-2064,24-7-903,0 0-129,-5 19-258,5-19-387,0 0 0,0 0 0,0 0-258,0 0-129,0 0-129,0 0-129,0 0 129,0 0 0,0 0 0,8-10-129,-8 10 129,0 0 129,10-17-129,-10 17 0,0 0 129,8-20 0,-8 20-129,0 0 129,0 0-129,0 0 0,0 0 129,0 0-129,0 8 0,0 7 129,0 1-129,-7 3 258,1 6-258,-2 1 258,-2 3-258,0-2 129,-1-1 0,3-3-258,2-2 258,1-5-129,5-16 0,0 14 129,0-14-129,22 0 129,1-1 0,3-6-129,5-1 129,3-1-129,0-1 0,1 2-129,-3 0 0,-1 3-129,-7-2-129,1 6 0,-11-6-129,4 7-258,-18 0-774,23-8-2580,-23 8-387,0 0-387,17-13-129</inkml:trace>
          <inkml:trace contextRef="#ctx0" brushRef="#br0" timeOffset="-4449.2545">718 38 9030,'-8'-3'4773,"8"3"129,0 0-387,-18 19-1032,18-19-1806,-6 21-903,6-21 0,0 31-387,0-12 0,0 5-129,0 5 0,0 4-258,0 2 0,0 4 129,-5 5-129,0 1 0,0 0 0,0-3 0,4-3-129,-1-8 0,2-5-129,0-26-903,0 0-3096,15 11-387,-12-19-258,3-10-129</inkml:trace>
          <inkml:trace contextRef="#ctx0" brushRef="#br0" timeOffset="-3900.2231">996 453 14835,'10'15'5676,"-10"-15"-129,0 0-258,0 0-3869,14 0-1420,-14 0 0,0 0 0,0 0 0,0 0 0,0 0 0,0 0 0,0 0 0,0 0 0,20 3 0,-20-3 0,18 3-1678,-18-3-3482,0 0-516,0-9 0,0 9-387</inkml:trace>
          <inkml:trace contextRef="#ctx0" brushRef="#br0" timeOffset="-3125.1787">1045 86 13416,'-23'8'5031,"23"-8"258,-18 10-258,18-10-2967,0 0-774,0 0-644,0 0-646,0 0 0,0 0 0,0 0 0,0 0 0,0 0 0,0 0 0,0 0 0,0 0 0,0 0 0,0 0 0,0 0-1549,0 0-3611,0 0-387,0 0 0,0 0-387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24:23.1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30E05D1-F0FE-49E8-BB06-0BE55F9FABAB}" emma:medium="tactile" emma:mode="ink">
          <msink:context xmlns:msink="http://schemas.microsoft.com/ink/2010/main" type="writingRegion" rotatedBoundingBox="19584,4892 23914,5018 23877,6300 19547,6174"/>
        </emma:interpretation>
      </emma:emma>
    </inkml:annotationXML>
    <inkml:traceGroup>
      <inkml:annotationXML>
        <emma:emma xmlns:emma="http://www.w3.org/2003/04/emma" version="1.0">
          <emma:interpretation id="{B7C2276E-65B6-4C46-982F-3AE6061A7BCF}" emma:medium="tactile" emma:mode="ink">
            <msink:context xmlns:msink="http://schemas.microsoft.com/ink/2010/main" type="paragraph" rotatedBoundingBox="19584,4892 23914,5018 23877,6300 19547,6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4EC4B5-ED62-4E4D-B255-6CDF871218D7}" emma:medium="tactile" emma:mode="ink">
              <msink:context xmlns:msink="http://schemas.microsoft.com/ink/2010/main" type="line" rotatedBoundingBox="19584,4892 23914,5018 23877,6300 19547,6174"/>
            </emma:interpretation>
          </emma:emma>
        </inkml:annotationXML>
        <inkml:traceGroup>
          <inkml:annotationXML>
            <emma:emma xmlns:emma="http://www.w3.org/2003/04/emma" version="1.0">
              <emma:interpretation id="{B5F9A561-887E-4B78-8965-5886633E28AD}" emma:medium="tactile" emma:mode="ink">
                <msink:context xmlns:msink="http://schemas.microsoft.com/ink/2010/main" type="inkWord" rotatedBoundingBox="21169,4938 23914,5018 23877,6300 21132,6220"/>
              </emma:interpretation>
              <emma:one-of disjunction-type="recognition" id="oneOf0">
                <emma:interpretation id="interp0" emma:lang="en-US" emma:confidence="0">
                  <emma:literal>2113.721</emma:literal>
                </emma:interpretation>
                <emma:interpretation id="interp1" emma:lang="en-US" emma:confidence="0">
                  <emma:literal>21:1,3, F, 21</emma:literal>
                </emma:interpretation>
                <emma:interpretation id="interp2" emma:lang="en-US" emma:confidence="0">
                  <emma:literal>21: 13,721</emma:literal>
                </emma:interpretation>
                <emma:interpretation id="interp3" emma:lang="en-US" emma:confidence="0">
                  <emma:literal>21:13, F, 21</emma:literal>
                </emma:interpretation>
                <emma:interpretation id="interp4" emma:lang="en-US" emma:confidence="0">
                  <emma:literal>21: 137.21</emma:literal>
                </emma:interpretation>
              </emma:one-of>
            </emma:emma>
          </inkml:annotationXML>
          <inkml:trace contextRef="#ctx0" brushRef="#br0">3590 431 8901,'-40'0'5160,"40"0"-129,-17-3-258,17 3-1419,-16-13-1161,16 13-903,0-14-387,0 14-387,12-15-129,-12 15-128,21-11-259,-2 4 0,7 2 0,3 1-130,3 2 130,5-1-129,4 3 0,-1 0 0,-1 3 0,-6 5 0,-6 7-129,-6 1 129,-5 8-129,-13 0 0,-3 7 129,-3 0 0,-11 6 0,-7-1 0,-7-1 0,-3-1 129,1-2 0,-1-4 0,3-7 0,7-5 0,4-5 0,17-11 0,0 0 0,0 0 0,0 0 0,29 2 0,-2-2 0,7-8 0,5 0-129,1-2-129,2 5-258,-6-9-516,8 14-1032,-15 0-2451,-2-2-129,1 2-387,-9-6 0</inkml:trace>
          <inkml:trace contextRef="#ctx0" brushRef="#br0" timeOffset="341.0196">4295 232 13545,'-15'-8'5160,"-1"8"-387,16 0 129,0 0-3354,0 0-645,-3 8-258,3-8-258,-2 25-129,1-4-129,1 6 0,0 9-129,0 4 129,0 6-129,3 2 0,4 1-129,-3-1 129,4-1-258,-3-8-258,7 3-387,-12-21-1677,5 5-2322,-1-4-129,0-7-258,-4-15 129</inkml:trace>
          <inkml:trace contextRef="#ctx0" brushRef="#br0" timeOffset="-2276.1301">1596 106 2838,'0'0'2709,"0"0"645,0 0-387,0 0-1290,-14 5-258,14-5 129,0 0-129,0 0 0,0 0 0,0 0-258,0 0 258,0 0-903,1-10 0,-1 10 0,0 0-129,7-14-129,-7 14 129,0 0 0,0 0 129,0 0 0,0 0-129,0 0 129,0 0-129,0 0 0,0 0 0,0 0-129,0 0 0,0 0-129,0 0 129,0 0-129,9 8 129,-9-8-129,5 28-129,-2-11 258,2 8-258,-1 0 258,0 6-387,0 5 387,0 3-258,1 3 129,-1 1 0,-1 3-129,2-3 129,1-1 0,-1-3-129,0-8 0,0-5-258,3-2-387,-8-24-2322,0 0-1935,19 2 0,-19-2-387,20-20 0</inkml:trace>
          <inkml:trace contextRef="#ctx0" brushRef="#br0" timeOffset="-811.0463">1865 17 1935,'0'0'3870,"0"0"645,0 0-258,0 0-903,0 0-774,0 0-258,-5-21-258,5 21-774,0 0-387,9-17-258,-9 17-129,12-15-258,-12 15-129,16-13 0,-16 13-129,24-18 0,-8 7 129,7-2-129,0-3 129,4 0 0,-1-2 0,5 0 0,-2 0 129,0 2-258,-2 0 129,1 3 0,-2 2-129,-2 1 0,0 2 129,1 0 0,-1 0 0,3 0-129,-1 0 258,3 1-258,2-1 258,0 0-129,4 0-129,3 0 0,0 1 129,4-1-129,2 2 0,1-1 0,2 1 0,2 1 129,-2-1 0,-2 2 0,-1-1-129,-4 4 129,-4-1 0,-3 2 0,-5 0-129,-1 2 0,-4 4 0,-2 1 0,-3 1 0,-2 0-129,-1 0 129,-15-8 0,26 16 0,-26-16 129,27 16-129,-12-8 0,1 2 0,3 0 0,4 1 0,-1-1 0,-1 0 0,2 1 0,-2-1 0,-3-1 129,-2 1-129,-16-10 0,23 19 0,-23-19 0,19 20-129,-19-20 129,21 22 0,-21-22 0,26 30 0,-8-13 0,1 0 0,2 2 0,2 0 0,-2 2 0,0-1 0,3-1 0,-3-3 0,-3 1 0,-2-5 0,-1 0 0,-15-12 0,26 13 0,-26-13 0,19 8-129,-19-8 0,15 1-129,-15-1-129,0 0-516,14 8-1032,-14-8-2709,0 0-129,0 0-387,-10-1 0</inkml:trace>
          <inkml:trace contextRef="#ctx0" brushRef="#br0" timeOffset="1344.0769">2062 600 7998,'0'0'4515,"0"0"-129,0 0-516,0 0-1419,0 0-1032,0 0-516,0 0-387,0 0 0,0-10-129,0 10 129,0 0 0,0 0-129,0 0 129,0 0-129,0 0-129,0 0-129,0 11 129,0-11-258,-3 21 129,3-21-129,0 23 0,0-9 129,0 1-129,0 4 0,0 2 0,-2 4 0,-3-1-258,-3 2 0,3 4-645,-11-12-1677,10 2-2064,6-3 0,0-17-258,0 0-387</inkml:trace>
          <inkml:trace contextRef="#ctx0" brushRef="#br0" timeOffset="3404.1948">2106 218 2967,'0'0'3741,"0"0"-129,0 0-129,8 0-774,-8 0-516,16-5-129,-16 5-258,16-13-129,-16 13-258,0 0-387,15-21-258,-15 21-258,14-10-516,-14 10 129,19-8-387,-19 8 258,26-6-258,-9 4 258,2 1-258,-3 1 258,0 0 129,0 0-129,-1 1 0,-15-1-129,16 16 129,-16-16-516,8 21 129,-8-21-387,10 23 0,-10-23-129,5 21 129,-5-21 0,3 20 258,-3-20 258,0 16 258,0-16 129,-18 19 129,4-6 0,-6 0 0,4 2 258,-5-3-387,3 1 0,1 0-129,17-13 0,-18 18 0,18-18 0,0 0 0,0 0 129,0 0 0,19 0 129,-4 0-129,1-5 129,2-1-129,1 3 129,-1-2-258,0 1 129,-1 4-129,0-1 0,-1 1 129,-2 0 129,1 0-129,-1 3 129,-14-3 0,26 7-129,-26-7 129,21 11 0,-21-11-129,10 16 0,-10-16-129,0 28 129,-5-14-129,-3 2 0,-3 0 129,-1 1-129,-4-3 129,5 1 0,11-15 0,-24 19 0,24-19-129,-25 10-258,25-10-774,-24 13-1935,6-13-1290,18 0-387,-24 5-258,24-5 0</inkml:trace>
          <inkml:trace contextRef="#ctx0" brushRef="#br0" timeOffset="6896.3945">2453 55 516,'0'-15'3096,"0"15"129,0 0-516,0 0-129,0 0 0,0 0-387,0 0-387,0 0-516,0 0-258,0 0-387,0 0 0,0 0-129,0 0 0,0 0-129,0 0-129,0 0 129,0 0 0,0 0 0,0 0-129,13-16-129,-13 16 0,18-10-129,-18 10 0,24-10 0,-24 10 129,28-8-129,-14 4 129,1-1 0,3 0-129,-4 0 129,4 2-129,0-2 129,1 0 0,-3 2-129,5 0 129,-3 1 0,0 0 0,-4 2 0,1 0 0,-15 0-129,26 0 129,-26 0-129,27 0 129,-10 0-129,0-1 0,-1-3 129,4 3-129,-4-2 129,-1 3-129,-15 0 0,21 0 0,-21 0 0,0 0 0,19 6 0,-19-6-129,0 0 129,21 10 0,-21-10 0,23 6 0,-23-6 0,22 8-129,-22-8 129,21 13-129,-21-13 129,15 18-129,-15-18 0,11 19 0,-11-19 0,12 20 0,-12-20 129,12 14-129,-12-14 129,0 0-129,18 15 129,-18-15-129,0 0 0,0 0 0,15 18 0,-15-18 129,0 0-258,0 0 0,0 18-258,0-18-516,0 0-903,0 0-2193,0 0-129,0 0-258,0 0 0</inkml:trace>
          <inkml:trace contextRef="#ctx0" brushRef="#br0" timeOffset="4020.23">2600 609 2193,'10'5'2967,"-10"-5"258,0 0-903,0 0-387,0 0 0,0 0-129,0 0-258,15 0-129,-15 0-129,0 0-387,0 0-258,0 0-129,0 0 0,0 0-258,0 0 0,0 0 0,0 0 0,0 0 258,0 0-129,0 0 0,0 0 0,0 0-129,0 0 0,0 0-129,0 0 129,0 0-258,0 0 129,4 10 0,-4-10-129,0 21 129,0-21-129,0 29 129,0-13-129,-3 2 129,-2 0-258,-1-2 0,1 3-258,5-19-774,-14 20-2580,12-4-516,2-16-387,0 0 0</inkml:trace>
          <inkml:trace contextRef="#ctx0" brushRef="#br0" timeOffset="4980.2849">2846 163 7998,'-14'0'4386,"14"0"258,-15 2-774,15-2-1677,0 0-387,0 0-387,0 0-258,0 0-387,0 0-258,0 0-129,0 0 0,0 0-258,0 0 0,11 0 0,-11 0-129,25 0 0,-9 0-129,3 0 129,1-4-129,4 1 0,-2-2 0,1 2 0,-3 1 0,-3 2 0,-2 0 258,-15 0-129,19 2 129,-19-2-129,0 0 129,10 21-258,-10-21 387,2 15-387,-2-15 129,4 17 0,-4-17 0,9 21 0,-5-6 0,1 0 0,0 2 0,-2 1 129,-1 3-129,1 3 129,-3 1-129,0 4 129,0-2 0,-3 2-129,-4 0 0,1 4 0,0-4 0,-4-3-129,5 0-258,-1-10 0,6 8-516,0-24-1677,0 0-2193,0 18 129,0-18-258,0 0-516</inkml:trace>
          <inkml:trace contextRef="#ctx0" brushRef="#br0" timeOffset="5455.3121">3331 663 11610,'20'-2'4386,"-20"2"0,0 0-387,-8-8-2838,8 8-774,0 0-129,-4 8 0,4-8-129,0 0 129,-11 23-129,6-9 0,5-14-129,-14 29 0,7-11-129,1-2-129,2 4-258,-5-6-258,9 9-516,0-23-1290,-10 24-1290,10-4-516,0-20-129,0 22-258</inkml:trace>
          <inkml:trace contextRef="#ctx0" brushRef="#br0" timeOffset="-5544.3171">32 69 6063,'-21'0'4644,"21"0"-774,0 0-129,0 0-1290,0 0-516,-14 2-258,14-2-129,0 0-516,0 0 0,0 0-258,0 0-129,0 0-129,0 0 0,0 0-129,8-5-258,-8 5 129,0 0-258,0 0 129,24-16-129,-24 16 129,31-16-129,-13 7 129,3 1-129,0 2 0,-2 1 129,-3 0-129,1 4 0,-3 1 0,-14 0 0,24 0 0,-24 0 0,25 9 0,-25-9 0,25 10 0,-25-10 0,18 13 129,-18-13 0,3 19 0,-3-19 0,-17 28-129,-3-9 0,-4 1 258,0 4-258,-4 2 129,2 1-258,4 2 258,4 2-258,3 0 258,4-4-129,5 1 0,2-4 0,4-3 0,0-3 0,0-18 0,30 19 0,-8-15 0,7-3 0,2-1 0,1 0 0,4-5 0,-1-3 0,-1 3-129,-4-1-129,0 3 0,-7-5-258,8 8-387,-15-10-774,16 10-2322,-8-3-903,-3-4-258,-1 2 0,-4-6-129</inkml:trace>
          <inkml:trace contextRef="#ctx0" brushRef="#br0" timeOffset="-5199.2973">720-25 13674,'0'0'5031,"0"0"-129,0 0-387,0 0-2967,0 0-645,0 18-387,0-2-129,0 10-129,-4 3 0,1 7-258,0 3 0,0 4 0,3 1 129,0-2-258,0-2 129,6-4-258,4-2-129,-4-15-258,14 9-1161,-20-28-2967,22 14 0,-7-14-387,-4-11-129</inkml:trace>
          <inkml:trace contextRef="#ctx0" brushRef="#br0" timeOffset="-4894.2799">1100 37 18060,'0'0'5289,"0"0"-129,0 0-902,0 0-4258,0 0 0,0 0 0,0 0 0,0 0-1033,16 0-2837,-16 0-1548,0 0 387,18 6-516,-18-6-129</inkml:trace>
          <inkml:trace contextRef="#ctx0" brushRef="#br0" timeOffset="-4586.2623">1135 627 17286,'0'0'5289,"-14"-2"129,14 2-644,-13-17-4774,13 17 0,0 0 0,1-17 0,-1 17 0,0 0 0,0 0 0,8-16 0,-8 16 0,0 0-1807,0 0-3353,0 0-258,0 0-129,0 0-129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24:54.62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2343D7-5EDC-41B1-955F-F6BA96F60275}" emma:medium="tactile" emma:mode="ink">
          <msink:context xmlns:msink="http://schemas.microsoft.com/ink/2010/main" type="writingRegion" rotatedBoundingBox="16792,6140 16902,3065 23275,3293 23165,6369"/>
        </emma:interpretation>
      </emma:emma>
    </inkml:annotationXML>
    <inkml:traceGroup>
      <inkml:annotationXML>
        <emma:emma xmlns:emma="http://www.w3.org/2003/04/emma" version="1.0">
          <emma:interpretation id="{A545F4C6-9B6B-414A-9CD4-38C822AC8C88}" emma:medium="tactile" emma:mode="ink">
            <msink:context xmlns:msink="http://schemas.microsoft.com/ink/2010/main" type="paragraph" rotatedBoundingBox="16871,6174 16808,4257 17921,4221 17983,6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6E2E3F-593B-45AC-9E21-125B7DBDB889}" emma:medium="tactile" emma:mode="ink">
              <msink:context xmlns:msink="http://schemas.microsoft.com/ink/2010/main" type="line" rotatedBoundingBox="16871,6174 16808,4257 17921,4221 17983,6138"/>
            </emma:interpretation>
          </emma:emma>
        </inkml:annotationXML>
        <inkml:traceGroup>
          <inkml:annotationXML>
            <emma:emma xmlns:emma="http://www.w3.org/2003/04/emma" version="1.0">
              <emma:interpretation id="{579F7AB9-B4F6-4959-A128-DBF9BE87AEB3}" emma:medium="tactile" emma:mode="ink">
                <msink:context xmlns:msink="http://schemas.microsoft.com/ink/2010/main" type="inkWord" rotatedBoundingBox="16871,6174 16808,4257 17921,4221 17983,6138"/>
              </emma:interpretation>
              <emma:one-of disjunction-type="recognition" id="oneOf0">
                <emma:interpretation id="interp0" emma:lang="en-US" emma:confidence="0">
                  <emma:literal>}</emma:literal>
                </emma:interpretation>
                <emma:interpretation id="interp1" emma:lang="en-US" emma:confidence="0">
                  <emma:literal>5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-5145 982 8385,'0'0'4644,"0"0"-258,0 0-129,0 0-1290,0 0-1161,0 0-903,0 0-387,0 0-258,0 0-258,0 0 0,0 0 0,0 0 0,-16-2 0,16 2 129,0 0 0,0 0 0,8 5 0,-8-5 0,36 3 129,-11-3-129,9 0 0,2 0-129,9 0 129,-1 0-129,4 0 0,-2 0 0,1 0 0,-4 0 0,-1 0 0,-6 0 0,-5 0-129,-6 2 129,-8 3 0,-17-5 0,16 8 0,-16-8 0,-2 16 0,2-16 0,-19 23 129,4-10-129,2 1 129,-3 2 0,0 2 0,-3 2 0,-1 5 0,-6 6-129,0 3 0,-1 5-129,-4 0 0,4 1 0,-1-3 0,4 1 0,3-9 0,3-3 129,5-5 0,4-5 0,9-16 0,-9 22-129,9-22-129,0 21-516,0-21-1290,0 0-2580,0 0 258,0 0-516,10 0 0</inkml:trace>
          <inkml:trace contextRef="#ctx0" brushRef="#br0" timeOffset="727.0416">-5189 1708 12384,'-40'0'4773,"17"-5"-387,9 4 0,14 1-2709,-26-2-903,26 2-258,-23 0-129,23 0-129,-21 0 0,21 0-129,0 0 0,-18 11 0,18-11 129,0 0-129,0 0 129,-9 18 0,9-18-129,8 6 129,6-4-129,12 1 129,5-1-258,13 1 129,3-1 0,9-2-129,6 1 0,4 1 0,3-2 129,4 0-129,2 0 0,-1 0 0,4 0 0,-2 0 0,-2-3 0,-6-4-129,-8 4 0,-17-2-258,-2 5-129,-41 0-645,29 2-1677,-29-2-2064,-8 10 129,8-10-387,-24 12-129</inkml:trace>
          <inkml:trace contextRef="#ctx0" brushRef="#br0" timeOffset="1463.0837">-5038 2038 12642,'-15'8'5031,"15"-8"-516,0 0 0,-26 0-2838,26 0-774,0 0-258,0 0-258,0 0-129,0 0 0,17 0 0,0 0-129,6 0 0,6 0 0,3 0-129,7-2 129,0 1-129,0 1 0,1 0 0,-4 0 0,-5 0 0,-4 0 0,-6 3 129,-1 3-129,-6-1 0,-14-5 0,24 16 0,-24-16 0,20 17-129,-20-17 129,18 22 0,-18-22 0,11 29 0,-11-11 0,-2 3 129,-9 3-258,-5 4 258,-5 4-258,-2 2 258,-1 7-258,-4 2 258,1 6-258,-1 3 0,2 1-129,7 4-129,-2-4 0,11 4-387,-6-14-258,16 11-774,-11-17-2838,9-8 0,2-5-258,0-24 129</inkml:trace>
        </inkml:traceGroup>
      </inkml:traceGroup>
    </inkml:traceGroup>
    <inkml:traceGroup>
      <inkml:annotationXML>
        <emma:emma xmlns:emma="http://www.w3.org/2003/04/emma" version="1.0">
          <emma:interpretation id="{31EDB3C0-67A5-46B9-8073-414C60332436}" emma:medium="tactile" emma:mode="ink">
            <msink:context xmlns:msink="http://schemas.microsoft.com/ink/2010/main" type="paragraph" rotatedBoundingBox="22123,6208 22229,3256 23275,3293 23170,62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33B06C-6F8D-49E4-90DB-9E6524E88482}" emma:medium="tactile" emma:mode="ink">
              <msink:context xmlns:msink="http://schemas.microsoft.com/ink/2010/main" type="line" rotatedBoundingBox="22123,6208 22229,3256 23275,3293 23170,6246"/>
            </emma:interpretation>
          </emma:emma>
        </inkml:annotationXML>
        <inkml:traceGroup>
          <inkml:annotationXML>
            <emma:emma xmlns:emma="http://www.w3.org/2003/04/emma" version="1.0">
              <emma:interpretation id="{8C77B14B-468F-452A-A59D-1DE1188472FF}" emma:medium="tactile" emma:mode="ink">
                <msink:context xmlns:msink="http://schemas.microsoft.com/ink/2010/main" type="inkWord" rotatedBoundingBox="22123,6208 22229,3256 23275,3293 23170,6246"/>
              </emma:interpretation>
              <emma:one-of disjunction-type="recognition" id="oneOf1">
                <emma:interpretation id="interp5" emma:lang="en-US" emma:confidence="0">
                  <emma:literal>g</emma:literal>
                </emma:interpretation>
                <emma:interpretation id="interp6" emma:lang="en-US" emma:confidence="0">
                  <emma:literal>{</emma:literal>
                </emma:interpretation>
                <emma:interpretation id="interp7" emma:lang="en-US" emma:confidence="0">
                  <emma:literal>%</emma:literal>
                </emma:interpretation>
                <emma:interpretation id="interp8" emma:lang="en-US" emma:confidence="0">
                  <emma:literal>8</emma:literal>
                </emma:interpretation>
                <emma:interpretation id="interp9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-7104.4063">652 159 8514,'0'0'4515,"5"-10"258,-5 10-645,20-10-1806,-20-7-645,11 12-645,-11-10-387,0 15 0,0-18-129,0 18 0,-11-14 0,11 14 0,-36-15 0,13 10-129,-9-6 129,6 5-258,-5-4 129,2 3-129,0-1-128,0 4-130,0 0 0,0 4 0,0 2 0,-4 9 0,1 7 0,0 5 0,-1 9 0,1 7 0,1 8 0,4 9 0,1 11 0,3 5 0,4 4 0,0 0 0,2 0 0,3-3 0,6-2 0,3-8 0,5-9 0,13-11 0,16-4 0,15-15-517,20-2 1,11-19-129,23-3 0,7-15-129,20-9 0,-9-20 129,4-3 129,-23-14 258,-13-5 258,-26-4 258,-30-9 129,-28 6 258,-37-8-129,-22 17 129,-21-6 0,2 20-129,-6 5-387,5 12-387,17 19-1290,4 4-3096,24 5-129,16 5-516,18 0 0</inkml:trace>
          <inkml:trace contextRef="#ctx0" brushRef="#br0" timeOffset="-5844.3342">597 2127 10965,'0'-20'4773,"0"-1"0,0 21-129,0 0-2709,-9-25-387,9 25-258,-20-12-258,20 12-258,-21-10-129,21 10-257,-32-3-388,9 3 0,-4 0 0,-4 2 0,-6 6 0,-5 0 0,-5 5 0,0 0 0,-2 3 0,1 2 0,1 3 0,5 5 0,3 6 0,10 5 0,6 9 0,11 7 0,10 7 0,7 6 0,13 2 0,11 2 0,8-1 0,0-6 0,7-1 0,-2-11 0,3-5 0,2-14 0,5-6-130,3-13 130,4-12 0,6-4-129,3-19 129,0-12-129,-2-13 129,-6-10-129,-10-9 129,-11-7-129,-16-5 0,-22-7 129,-9-3 0,-23 7 129,-9 5-258,-8 9 129,-6 10-387,-4 5-258,18 26-2451,6 10-1935,4 8 258,16 8-645,14 0 129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25:07.68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985017B-3635-4A83-8D8D-C55D30225CFA}" emma:medium="tactile" emma:mode="ink">
          <msink:context xmlns:msink="http://schemas.microsoft.com/ink/2010/main" type="writingRegion" rotatedBoundingBox="13256,6911 15803,8373 14893,9957 12346,8494"/>
        </emma:interpretation>
      </emma:emma>
    </inkml:annotationXML>
    <inkml:traceGroup>
      <inkml:annotationXML>
        <emma:emma xmlns:emma="http://www.w3.org/2003/04/emma" version="1.0">
          <emma:interpretation id="{CB9F646C-7FE2-43FF-B06F-76B0789264BB}" emma:medium="tactile" emma:mode="ink">
            <msink:context xmlns:msink="http://schemas.microsoft.com/ink/2010/main" type="paragraph" rotatedBoundingBox="13256,6911 15803,8373 14893,9957 12346,8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9169CD-BEC5-490E-B9B0-2FF072704622}" emma:medium="tactile" emma:mode="ink">
              <msink:context xmlns:msink="http://schemas.microsoft.com/ink/2010/main" type="line" rotatedBoundingBox="13256,6911 15803,8373 14893,9957 12346,8494"/>
            </emma:interpretation>
          </emma:emma>
        </inkml:annotationXML>
        <inkml:traceGroup>
          <inkml:annotationXML>
            <emma:emma xmlns:emma="http://www.w3.org/2003/04/emma" version="1.0">
              <emma:interpretation id="{C8724FE1-C74E-4E1C-8C6E-947AFFA8A566}" emma:medium="tactile" emma:mode="ink">
                <msink:context xmlns:msink="http://schemas.microsoft.com/ink/2010/main" type="inkWord" rotatedBoundingBox="12645,7966 13398,8383 13106,8908 12354,8491"/>
              </emma:interpretation>
              <emma:one-of disjunction-type="recognition" id="oneOf0">
                <emma:interpretation id="interp0" emma:lang="en-US" emma:confidence="1">
                  <emma:literal>=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--</emma:literal>
                </emma:interpretation>
                <emma:interpretation id="interp3" emma:lang="en-US" emma:confidence="0">
                  <emma:literal>-.</emma:literal>
                </emma:interpretation>
                <emma:interpretation id="interp4" emma:lang="en-US" emma:confidence="0">
                  <emma:literal>..</emma:literal>
                </emma:interpretation>
              </emma:one-of>
            </emma:emma>
          </inkml:annotationXML>
          <inkml:trace contextRef="#ctx0" brushRef="#br0">0 39 8256,'0'0'4515,"0"0"387,0 0-903,0 0-516,0 0-903,0 0-903,0 0-516,0 0-516,0 0-129,0 0-258,0 0-129,0 0-129,0 0-129,0 0 129,0 0 0,0 0 0,0 0 0,0 0 129,0 0 0,0 0-129,16 0 258,0 0-129,4-3 1,9-2-130,8 0 0,10 0 0,6-1 0,4 3 0,1-2 0,-1 0 0,-4 3 0,-8 1 0,-9 1 0,-15 0-517,-5 6-386,-16-6-516,0 0-1548,0 0-2064,0 0 258,0 0-516,0 0-258</inkml:trace>
          <inkml:trace contextRef="#ctx0" brushRef="#br0" timeOffset="587.0336">134 455 11352,'0'0'4515,"0"0"0,0 0-258,-14-8-2451,14 8-1032,0 0-387,0 0 0,0 0-129,0 0 129,0 0 0,0 0 129,0 0-129,13 6 129,-13-6-129,30 2-129,-5-2 129,12 0-129,5-2 0,10-1-129,3-5 0,6-2 0,0 0-129,1 1 0,-7-1 129,-8 2-129,-10 1 0,-10 4 0,-9 1 0,-18 2-129,0 0 0,0 0-129,13 9-258,-13-9-516,0 0-2451,15 8-1419,-15-8 0,14 0-258,-14 0-516</inkml:trace>
        </inkml:traceGroup>
        <inkml:traceGroup>
          <inkml:annotationXML>
            <emma:emma xmlns:emma="http://www.w3.org/2003/04/emma" version="1.0">
              <emma:interpretation id="{7779393C-2F85-4305-B9A8-6F4CEE839945}" emma:medium="tactile" emma:mode="ink">
                <msink:context xmlns:msink="http://schemas.microsoft.com/ink/2010/main" type="inkWord" rotatedBoundingBox="14956,7498 15487,9549 14311,9854 13780,7803"/>
              </emma:interpretation>
              <emma:one-of disjunction-type="recognition" id="oneOf1">
                <emma:interpretation id="interp5" emma:lang="en-US" emma:confidence="0">
                  <emma:literal>23</emma:literal>
                </emma:interpretation>
                <emma:interpretation id="interp6" emma:lang="en-US" emma:confidence="0">
                  <emma:literal>Z</emma:literal>
                </emma:interpretation>
                <emma:interpretation id="interp7" emma:lang="en-US" emma:confidence="0">
                  <emma:literal>2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z</emma:literal>
                </emma:interpretation>
              </emma:one-of>
            </emma:emma>
          </inkml:annotationXML>
          <inkml:trace contextRef="#ctx0" brushRef="#br1" timeOffset="7739.4427">1594-402 8514,'0'0'4128,"0"0"129,-16 0-645,16 0-2064,0 0-387,0 0-387,0 0 129,-17-15-387,17 15 258,0 0-129,0 0 0,0 0 0,0 0-129,0 0 0,0 0 0,0 0 0,0 0 0,-5-18-129,5 18 129,0 0-129,17-14-129,-17 14 0,33-17 1,-9 8-259,7-1 0,4 0 0,3 1 0,5 1 0,1-1 0,0 3 0,-2 1 0,-2 4 0,-3 1 0,-3 0 0,-5 1 0,-5 6 0,-4 4 0,-6 2 0,-4 3 0,-5 3 0,-5 2-130,0 5 1,-6 2 0,-6 3 129,-6-1-129,-4 4 129,-6 2 0,-2 1-129,-9 2 258,-8-4-129,-3 3 129,-5-3-129,-2-1 0,5-5 0,6 0 129,3-4-129,10-6 0,8-3 0,25-16 129,-13 20-129,13-20 130,28 6-130,3-6 0,9-2 0,7-4 0,8-5 0,10 1 0,2 0 0,5 4 0,0 3 0,1 3 0,0 0 0,-2 1 0,-3 6 0,-11 1 0,-7 1 0,-11 0-259,-7-1-128,-16-8-516,7 14-1548,-23-14-2451,0 0 0,0 0-516,0 0 129</inkml:trace>
          <inkml:trace contextRef="#ctx0" brushRef="#br2" timeOffset="10435.5969">1551 490 11610,'-16'7'5160,"16"-7"-645,-17 0 258,17 0-2580,0 0-903,0 0-258,-12-17-258,12 17-258,0 0-129,0 0-129,0 0 1,0 0-259,0 0 0,0 0 0,0 0 0,0 0 0,8-16 0,13 13 0,8-3 0,8 1 0,10-2 0,11-1 0,10 2 0,6-1 0,6 4 0,5 1 0,4 1 0,3 1 0,1 0 0,-4 0 0,-4 0 0,-10 0 0,-7 0 0,-17 0 0,-9 0 0,-16-3 0,-6 1 0,-20 2 0,0 0-646,0 0-257,0 0-129,-15 0-645,15 0-1806,0 0-1419,-19 11-129,19-11 129,-21 2-387</inkml:trace>
          <inkml:trace contextRef="#ctx0" brushRef="#br3" timeOffset="13598.7778">1877 970 2838,'-21'-4'3999,"4"0"129,17 4-903,0 0-774,-10-22-387,10 22-387,-5-21-258,5 21-387,-5-16-129,5 16-258,0 0 0,0 0 0,-21-4-129,21 4 129,0 0 0,-9 12-129,9-12 129,0 0-129,0 0 0,0 0 0,16 3-129,5-3 0,1-5-129,9-1-129,1-4-129,9-1 129,4 1-258,5-2 258,5 4-129,5 2 0,2 1 0,-1 2 0,-4 3 0,-7 3 0,-10 7 0,-9 6-129,-12 5 129,-17 5-129,-2 5 0,-20-1 0,-5 3 129,-8 1-129,-4 0 0,-7-2 129,-1-3-129,-2-2 129,2-2-129,4-6 0,6-3 0,4-4 0,9-4-129,7-5 129,15-3 0,0 0 0,0 0 129,10-2 0,7-1 0,5 0 0,3 0 0,8 3 0,4 0 0,7 0 129,2 0-129,3 5 0,1 3 0,-1 3 0,-6 2 129,-4 3 0,-5 3-129,-10 4-129,-6-2 258,-10 3-258,-8 2 129,-1-3-129,-19-1 0,-11 0 129,-14-6 0,-11 0 129,-11-6-258,-5-6 129,-4-2-258,-4-5-516,17 3-2064,0-10-1806,5-1-129,14 1-258,5-4-516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26:06.6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D650F58-1138-4705-A8A9-C5DCE284B505}" emma:medium="tactile" emma:mode="ink">
          <msink:context xmlns:msink="http://schemas.microsoft.com/ink/2010/main" type="writingRegion" rotatedBoundingBox="13480,6679 17390,7854 16453,10973 12543,9798"/>
        </emma:interpretation>
      </emma:emma>
    </inkml:annotationXML>
    <inkml:traceGroup>
      <inkml:annotationXML>
        <emma:emma xmlns:emma="http://www.w3.org/2003/04/emma" version="1.0">
          <emma:interpretation id="{408E2E2C-6645-452C-8995-CC6341311E14}" emma:medium="tactile" emma:mode="ink">
            <msink:context xmlns:msink="http://schemas.microsoft.com/ink/2010/main" type="paragraph" rotatedBoundingBox="13480,6679 17390,7854 16453,10973 12543,9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842407-3466-4E00-A9C2-1B2B1A1F945F}" emma:medium="tactile" emma:mode="ink">
              <msink:context xmlns:msink="http://schemas.microsoft.com/ink/2010/main" type="line" rotatedBoundingBox="13480,6679 17390,7854 16453,10973 12543,9798"/>
            </emma:interpretation>
          </emma:emma>
        </inkml:annotationXML>
        <inkml:traceGroup>
          <inkml:annotationXML>
            <emma:emma xmlns:emma="http://www.w3.org/2003/04/emma" version="1.0">
              <emma:interpretation id="{7EF2DA3C-68FD-4BEA-8256-CA3F32D33AC1}" emma:medium="tactile" emma:mode="ink">
                <msink:context xmlns:msink="http://schemas.microsoft.com/ink/2010/main" type="inkWord" rotatedBoundingBox="13480,6679 17390,7854 16453,10973 12543,9798"/>
              </emma:interpretation>
              <emma:one-of disjunction-type="recognition" id="oneOf0">
                <emma:interpretation id="interp0" emma:lang="en-US" emma:confidence="0">
                  <emma:literal>0'.</emma:literal>
                </emma:interpretation>
                <emma:interpretation id="interp1" emma:lang="en-US" emma:confidence="0">
                  <emma:literal>0.</emma:literal>
                </emma:interpretation>
                <emma:interpretation id="interp2" emma:lang="en-US" emma:confidence="0">
                  <emma:literal>0".</emma:literal>
                </emma:interpretation>
                <emma:interpretation id="interp3" emma:lang="en-US" emma:confidence="0">
                  <emma:literal>0"</emma:literal>
                </emma:interpretation>
                <emma:interpretation id="interp4" emma:lang="en-US" emma:confidence="0">
                  <emma:literal>01.</emma:literal>
                </emma:interpretation>
              </emma:one-of>
            </emma:emma>
          </inkml:annotationXML>
          <inkml:trace contextRef="#ctx0" brushRef="#br0">152 185 9933,'5'18'4386,"-5"-18"0,0 0-516,0 0-2322,0 0-645,0 0-258,0 0 129,0 0 258,-13 8 0,13-8 0,-15 12-129,12 2-129,-12-7 0,15-7-258,-19 21-257,12-7-259,7-14 0,-11 28 0,8-11 0,3 6 0,-2 1 0,2 10 0,0 3 0,2 9 0,1 4 0,-1 10 0,-1 3 0,-1 5 0,4 4 0,-1 4 0,3 4 0,2 4 0,2 3 0,1 2 0,2 3 0,2 7 0,-2 3 0,0 3 0,-3 0 0,-4-3 0,-3-2 0,2-4 0,0-3 0,0-9 0,1-6 0,4-7 0,1-5 0,4-2 0,1-6 0,0-5 0,0-6 0,-3-7 0,-5-4 0,0-7 0,-3-5 0,-1-4 0,-4-20 0,0 22 0,0-22 0,0 0 0,0 0 0,0 0 0,0 0 0,1 15 0,-1-15 0,0 0 0,0 0 0,23 2 0,-9-2 0,6 3 0,2-2 0,11 1 0,6 0 0,7 3 0,8 3 0,9 0 0,8 1 0,7 3 0,6-3 0,3 4 0,4-3 0,4-2 0,8-1 0,7-6 0,4 1 0,0-2 0,1 0 0,-2 0 0,-6 0 0,-8-2 0,-12-1 0,-16 1 0,-8-2 0,-11-5 0,-7 0 0,-3-6 0,-4-1 0,-4-5 0,-7 3 0,-8-1 0,-4 1 0,-10 0 0,-5 18 0,-2-24 0,2 24-259,-24-21 1,9 11 129,3-4 0,2-4 0,5-6 129,3-5 0,2-7 0,0-8 129,8-7 129,1-11-129,0-7 129,-1-12-128,-1-10-130,-6-11 0,1-11 0,-2-3 0,0-6 0,0-4 0,0 0 0,0-6 0,0-3 0,0 1 0,0 3 0,0 2 0,0 4 0,-3 7 0,-5 8 0,-4 12 0,-2 15 0,-4 12 0,-1 13 0,-2 11 0,-4 10 0,1 7 0,-2 8 0,0 7 0,5 6 0,0 5 0,2 4 0,4 0 0,1 7 0,-1 1 0,15-8 0,-29 16 0,10-9 0,-6-1 0,-7-3 0,-10-1 0,-13-2 0,-13 0 0,-16 0 0,-13 0 0,-13 0 0,-13 0 0,-14 1 0,-10 6 0,-12 3 0,-1 1 0,2 4 0,6-3 0,8 5 0,14-4 0,22-2 0,24 0 0,26-4 0,25-2 0,19-4 0,14-1-517,13 5-3353,17-5-1161,4 0-387,0-5 0,0-1-774</inkml:trace>
          <inkml:trace contextRef="#ctx0" brushRef="#br0" timeOffset="610.0349">3250 840 15738,'-11'36'5289,"6"-17"-129,2 7-129,-10-6-3870,13 18-773,-2 3-388,-3 7 0,2 9 0,-8-9-388,11 17-1934,-2-18-2451,2-11-387,0-15-129,0-21-258</inkml:trace>
          <inkml:trace contextRef="#ctx0" brushRef="#br0" timeOffset="1111.0635">3064 2229 14706,'-61'68'5031,"41"-39"-129,14-4-258,1-11-3483,24 6-387,14-12-387,20-3 0,9-5-129,14-10-129,6-8-129,2-11 0,5-3-387,-18-20-903,8 7-2709,-25-10-1032,-17-2 258,-13-1-387</inkml:trace>
          <inkml:trace contextRef="#ctx0" brushRef="#br0" timeOffset="805.046">3735 818 17544,'-8'30'5289,"-18"6"0,-3 9-644,-13-3-4645,11 15 0,7 4 0,0-6 0,24 13-4129,-7-13-773,7-3-387,5-10-258,8-6-129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23:54.3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-14-16 15996,'9'9'5289,"-9"-9"258,0 0-645,0 0-3869,0 0-1033,0 0 0,0 0 0,0 0 0,0 0-1033,0 0-3998,0 0-129,0 0 0,0 20-387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29:36.4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9F22A47-473C-4705-A858-2264E83AD829}" emma:medium="tactile" emma:mode="ink">
          <msink:context xmlns:msink="http://schemas.microsoft.com/ink/2010/main" type="writingRegion" rotatedBoundingBox="12190,2590 12938,4735 11838,5119 11090,2974"/>
        </emma:interpretation>
      </emma:emma>
    </inkml:annotationXML>
    <inkml:traceGroup>
      <inkml:annotationXML>
        <emma:emma xmlns:emma="http://www.w3.org/2003/04/emma" version="1.0">
          <emma:interpretation id="{8E85F5D1-64AC-4458-808A-7C9403CC0AF5}" emma:medium="tactile" emma:mode="ink">
            <msink:context xmlns:msink="http://schemas.microsoft.com/ink/2010/main" type="paragraph" rotatedBoundingBox="12190,2590 12938,4735 11838,5119 11090,2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FCF413-C82C-43EF-A2A2-550470E4BC9D}" emma:medium="tactile" emma:mode="ink">
              <msink:context xmlns:msink="http://schemas.microsoft.com/ink/2010/main" type="line" rotatedBoundingBox="12190,2590 12938,4735 11838,5119 11090,2974"/>
            </emma:interpretation>
          </emma:emma>
        </inkml:annotationXML>
        <inkml:traceGroup>
          <inkml:annotationXML>
            <emma:emma xmlns:emma="http://www.w3.org/2003/04/emma" version="1.0">
              <emma:interpretation id="{FE92A0D5-3961-4791-9A4B-14C2295528B2}" emma:medium="tactile" emma:mode="ink">
                <msink:context xmlns:msink="http://schemas.microsoft.com/ink/2010/main" type="inkWord" rotatedBoundingBox="12190,2590 12938,4735 11838,5119 11090,2974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12</emma:literal>
                </emma:interpretation>
                <emma:interpretation id="interp3" emma:lang="en-US" emma:confidence="0">
                  <emma:literal>10-12</emma:literal>
                </emma:interpretation>
                <emma:interpretation id="interp4" emma:lang="en-US" emma:confidence="0">
                  <emma:literal>10-42</emma:literal>
                </emma:interpretation>
              </emma:one-of>
            </emma:emma>
          </inkml:annotationXML>
          <inkml:trace contextRef="#ctx0" brushRef="#br0">-1262-593 9804,'0'0'4773,"-7"16"0,-6 0-516,10 13-1806,-18-18-774,15 20-387,-11-12-387,13 11-387,-6-5-129,8 6-129,2 0 0,0 1-129,7 1 0,7-4 0,3-3-129,5-5 0,6-7 129,2-7-129,3-7 0,4-12 0,-2-10 129,1-9 0,-5-10 0,-2-4 0,-13-7 129,-5 1-128,-11-1-130,-3 7 0,-18 4 0,-5 12 0,-6 7 0,-2 9 0,3 6 0,1 4 0,12 8-1033,-8-5-2966,26 0-1032,0 0 0,0 0-387,0 0-516</inkml:trace>
          <inkml:trace contextRef="#ctx0" brushRef="#br0" timeOffset="-540.0309">-1841-542 8127,'0'-24'4644,"3"5"258,-3 19-516,7-15-1032,-9-6-1419,2 21-645,0-19-516,0 19-129,0-17-129,0 17-129,0 0 0,0-16 0,0 16-129,0 0 129,0 0-129,0 0-128,0 0-130,0 0 0,0 0 0,0 0 0,0 0 0,0 0 0,0 0 0,-6 18 0,4-3 0,0 1 0,1 6 0,-1 8 0,0 4 0,2 6 0,-3 5 0,2 2 0,-1 2 0,0-2 0,1-5 0,1-4 0,0-4 0,0-8 0,0-6 0,0-20 0,8 24 0,-8-24-259,0 0-902,0 0-1161,18-5-2451,-18 5-258,6-24 0,-3 6-387</inkml:trace>
          <inkml:trace contextRef="#ctx0" brushRef="#br1" timeOffset="2339.1338">-1988 168 12513,'0'-18'4773,"0"18"-258,0 0-258,-8-21-2193,8 21-645,0 0-516,17-1-387,-17 1-129,30 0-129,-13 0-129,11 3 0,3 3 129,6 1-129,11-1-129,15-2 129,10-4 0,10 0-129,7 0 129,4 0-129,3-5 0,-2 3 0,-11 1 0,-12 1 0,-13 0-129,-15 4 129,-12 1 0,-11-1-129,-4 2-258,-17-6-774,0 0-1806,0 0-1677,0 0-258,-10 8-129,10-8-258</inkml:trace>
          <inkml:trace contextRef="#ctx0" brushRef="#br2" timeOffset="4056.232">-1597 569 11997,'0'0'4902,"16"-8"-387,-16 8 258,0 0-2709,0 0-516,0 0-645,0 0-129,0 0-387,0 0 0,2 10-129,-2-10 1,5 31-259,-2-7 0,-1 7 0,-1 7 0,-1 8 0,0 5 0,0 8 0,0 0 0,-5 1 0,0-3 0,1-7 0,0-8 0,4-10 0,0-14 0,5-3-517,-5-23-2708,5-10-1677,3-13-129,5-3 0,3-8-645</inkml:trace>
          <inkml:trace contextRef="#ctx0" brushRef="#br2" timeOffset="4760.2723">-1175 700 9417,'0'0'5031,"15"-6"-129,-15 6-258,1-16-645,-1 16-2322,0 0-387,0 0-516,0 0-258,4-15-129,-4 15-257,8-15-130,-8 15 0,19-19 0,-4 9 0,1-4 0,3 1 0,1 0 0,-1 5 0,0 0 0,1 3 0,-2 2 0,-2 3 0,0 0 0,-2 8 0,-1 6 0,-1 4 0,-4 6 0,-2 5 0,-4 7 0,-2 4 0,-3 7 0,-9 2 0,-4 3 0,-3 3 0,-4 0 0,-1-2 0,-2-3 0,2-6 0,-1-7 0,4-6 0,2-9 0,3-7 0,16-15 0,-21 3 0,21-3 0,-5-11 0,5 11 0,0-28 0,0 28 0,16-26 0,-16 26 0,23-21 0,-9 15 0,4-1 0,0 6 0,5 1 0,1 0 0,2 3 0,3 5 0,2 2 0,2 3 0,3 1 0,3 1 0,3 1 0,0-1 0,2-2 0,1-7-259,7 9-644,-20-15-2064,7 0-1806,-7-2 0,-4-6-516,-7-5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29:48.91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E36F5B9-9C41-4178-9DFC-8F53800769E2}" emma:medium="tactile" emma:mode="ink">
          <msink:context xmlns:msink="http://schemas.microsoft.com/ink/2010/main" type="writingRegion" rotatedBoundingBox="13251,3374 15980,2040 17043,4216 14314,5550"/>
        </emma:interpretation>
      </emma:emma>
    </inkml:annotationXML>
    <inkml:traceGroup>
      <inkml:annotationXML>
        <emma:emma xmlns:emma="http://www.w3.org/2003/04/emma" version="1.0">
          <emma:interpretation id="{84BD5743-FA58-4607-93AA-0D9CBB68D001}" emma:medium="tactile" emma:mode="ink">
            <msink:context xmlns:msink="http://schemas.microsoft.com/ink/2010/main" type="paragraph" rotatedBoundingBox="13237,2916 15497,2600 15650,3702 13391,4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4C59BF-8714-461B-B180-E1CA66777321}" emma:medium="tactile" emma:mode="ink">
              <msink:context xmlns:msink="http://schemas.microsoft.com/ink/2010/main" type="line" rotatedBoundingBox="13237,2916 15497,2600 15650,3702 13391,4018"/>
            </emma:interpretation>
          </emma:emma>
        </inkml:annotationXML>
        <inkml:traceGroup>
          <inkml:annotationXML>
            <emma:emma xmlns:emma="http://www.w3.org/2003/04/emma" version="1.0">
              <emma:interpretation id="{73773822-C07B-4FAF-94B7-E68CFDD4A36B}" emma:medium="tactile" emma:mode="ink">
                <msink:context xmlns:msink="http://schemas.microsoft.com/ink/2010/main" type="inkWord" rotatedBoundingBox="13237,2916 15497,2600 15650,3702 13391,4018"/>
              </emma:interpretation>
              <emma:one-of disjunction-type="recognition" id="oneOf0">
                <emma:interpretation id="interp0" emma:lang="en-US" emma:confidence="0">
                  <emma:literal>+16</emma:literal>
                </emma:interpretation>
                <emma:interpretation id="interp1" emma:lang="en-US" emma:confidence="0">
                  <emma:literal>16</emma:literal>
                </emma:interpretation>
                <emma:interpretation id="interp2" emma:lang="en-US" emma:confidence="0">
                  <emma:literal>116</emma:literal>
                </emma:interpretation>
                <emma:interpretation id="interp3" emma:lang="en-US" emma:confidence="0">
                  <emma:literal>+1.6</emma:literal>
                </emma:interpretation>
                <emma:interpretation id="interp4" emma:lang="en-US" emma:confidence="0">
                  <emma:literal>++6</emma:literal>
                </emma:interpretation>
              </emma:one-of>
            </emma:emma>
          </inkml:annotationXML>
          <inkml:trace contextRef="#ctx0" brushRef="#br0">10 32 10449,'0'0'4515,"0"0"129,0 0-387,-11-21-1548,11 21-1161,0 0-258,8 0-387,-8 0-387,0 0 0,16-1-129,-16 1-129,25 0 0,-8 0 0,1-2-129,6 0 1,6 2-130,5 0 0,2 0 0,4 0 0,2 0-130,-2 2-128,6 3-129,-5-5 0,6 5-387,-14-8-774,15-1-2709,-15 1-516,-7-3-129,-4 4 0</inkml:trace>
          <inkml:trace contextRef="#ctx0" brushRef="#br0" timeOffset="-471.0269">135-199 10320,'0'-16'4644,"0"16"0,0 0-387,0 0-1935,0-19-774,0 19-258,0 0-387,0 0-129,0 0-387,0 0 0,0 0-258,0 0 0,0 0-129,0 0 0,0 0 0,13 14 0,-13-14 0,10 18 0,-10-18 0,9 26 129,-4-8 0,-2 4 0,1 6 0,-3 6 0,-1 4 129,0 8-258,0 2 130,0 6-130,0-3 0,0 1 0,0-7 0,0-7 0,0-4-259,0-17-257,5 6-645,-5-23-3096,0 0-645,0 0 129,0-15-387</inkml:trace>
          <inkml:trace contextRef="#ctx0" brushRef="#br1" timeOffset="3725.2131">1749-825 12384,'-12'-5'4773,"12"5"-258,0 0 129,-22 2-2967,22 14-774,-5-1-258,5 9-129,-6 2-258,2 8 0,1 3-129,0 7 0,1 1 0,2 5-129,0-1 0,0 2 129,3-4-129,4 0 0,1-5 0,5-6 0,0-7 0,5-6 129,4-9-129,4-7 0,5-7 129,4 0-129,1-10 0,1-3 0,-4-5 0,-3 2 129,-9-5-129,-3 3 258,-11-4 0,-6 2 0,-4-1 129,-12 5-257,-7 0-130,-7 4 0,-5 6 0,-4 6 0,-2 2 0,1 11 0,5 6 0,0-1 0,8 4 0,2-7-130,13 9-1031,-12-21-2451,23-3-1419,0 0 0,0 0-129,0 0-258</inkml:trace>
          <inkml:trace contextRef="#ctx0" brushRef="#br1" timeOffset="3133.1792">1225-731 9546,'11'-18'4902,"-11"18"-129,11-14-258,-11-1-1548,0 15-1290,0 0-516,0 0-258,0 0-258,0 0-258,0 0 0,0 0-129,0 0 0,0 20-129,0-4 0,-1 8 1,-1 7-130,1 9 0,-1 4 0,-1 4 0,1 1 0,1-1 0,1-1 0,0-3 0,0-7 0,1-6 0,6-5 0,-1-12 0,4 1-646,-10-15-515,21 8-2193,-21-8-1677,0 0 258,13-15-516,-10-1 0</inkml:trace>
          <inkml:trace contextRef="#ctx0" brushRef="#br2" timeOffset="5880.3363">1074 257 7224,'0'0'4644,"0"0"129,0 0-387,0 0-387,-14-10-2193,14 10-387,3-17-258,-3 17-258,16-15-129,-16 15-258,23-8-129,-7 6-129,2-2 0,9 0-129,7-1-129,10 1 130,11-3-130,13 2 0,11-1 0,8-1 0,6 3 0,2 2 0,-1 2 0,-2 0 0,-8 0 0,-8 2 0,-8-2 0,-11 0 0,-10 0 0,-9 0 0,-9 0 0,-9 0 0,-20 0 0,0 0 0,0 0-259,0 9-515,-7 11-645,-18-20-1806,8 8-1677,0-2 129,0-1-387,3-3-129</inkml:trace>
        </inkml:traceGroup>
      </inkml:traceGroup>
    </inkml:traceGroup>
    <inkml:traceGroup>
      <inkml:annotationXML>
        <emma:emma xmlns:emma="http://www.w3.org/2003/04/emma" version="1.0">
          <emma:interpretation id="{BE6377A9-FAA0-4460-88AC-4093A4EC3BE3}" emma:medium="tactile" emma:mode="ink">
            <msink:context xmlns:msink="http://schemas.microsoft.com/ink/2010/main" type="paragraph" rotatedBoundingBox="14377,4218 16530,3165 17043,4216 14890,52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A41963-83EF-4150-ADFC-6DF6356DAC4C}" emma:medium="tactile" emma:mode="ink">
              <msink:context xmlns:msink="http://schemas.microsoft.com/ink/2010/main" type="line" rotatedBoundingBox="14377,4218 16530,3165 17043,4216 14890,5268"/>
            </emma:interpretation>
          </emma:emma>
        </inkml:annotationXML>
        <inkml:traceGroup>
          <inkml:annotationXML>
            <emma:emma xmlns:emma="http://www.w3.org/2003/04/emma" version="1.0">
              <emma:interpretation id="{FCA1CA19-6975-4414-83AE-9E0D263EB192}" emma:medium="tactile" emma:mode="ink">
                <msink:context xmlns:msink="http://schemas.microsoft.com/ink/2010/main" type="inkWord" rotatedBoundingBox="14377,4218 16530,3165 17043,4216 14890,5268"/>
              </emma:interpretation>
              <emma:one-of disjunction-type="recognition" id="oneOf1">
                <emma:interpretation id="interp5" emma:lang="en-US" emma:confidence="0">
                  <emma:literal>245</emma:literal>
                </emma:interpretation>
                <emma:interpretation id="interp6" emma:lang="en-US" emma:confidence="1">
                  <emma:literal>2 4 =</emma:literal>
                </emma:interpretation>
                <emma:interpretation id="interp7" emma:lang="en-US" emma:confidence="1">
                  <emma:literal>24 =</emma:literal>
                </emma:interpretation>
                <emma:interpretation id="interp8" emma:lang="en-US" emma:confidence="0">
                  <emma:literal>24:</emma:literal>
                </emma:interpretation>
                <emma:interpretation id="interp9" emma:lang="en-US" emma:confidence="0">
                  <emma:literal>24'.</emma:literal>
                </emma:interpretation>
              </emma:one-of>
            </emma:emma>
          </inkml:annotationXML>
          <inkml:trace contextRef="#ctx0" brushRef="#br3" timeOffset="11132.6367">1298 627 9804,'0'0'5031,"0"0"-129,0 0-258,0 0-1677,0 0-1161,-13 0-645,13 0-387,0 0-129,0 0-258,0-9-129,0 9 0,0 0-128,11-20-130,-11 20 0,19-14 0,-19 14 0,30-16 0,-11 8 0,5 1 0,2-1 0,2 2 0,2-1 0,-2 2 0,-1 0 0,1 4 0,-4 1 0,-5 0 0,-2 11 0,-6 4 0,-5 7 0,-6 6 0,0 6 0,-14 3 0,-7 7 0,-7 2 0,-7 1 0,-4 3 0,-2 1 0,1-1 0,1-3 0,5-2 0,7-8 0,6-3 0,8-6 0,10-9 0,3-19 0,16 16 0,8-16 0,12-5 0,9-6 0,7-5 0,4 1 0,-2-4 0,5 11-775,-20-13-1031,11 16-2322,-21-3-903,-8 1 0,-21 7-258</inkml:trace>
          <inkml:trace contextRef="#ctx0" brushRef="#br3" timeOffset="11584.6626">1941 545 12513,'7'-18'4902,"-4"4"-387,-3 14 258,0 0-2580,0 0-1032,2 13-516,-2-13-129,1 35-129,-1-11 0,0 12-129,0 1 0,-3 4-129,-4-3 1,4 0-130,-2-8 0,2 1 0,0-7 0,3-4 0,0-20 0,6 19 0,-6-19 0,29 3 0,-9-3 0,4-3 0,4-3 0,-1-6 0,4 3 0,-5-8-259,6 11-773,-19-13-2322,8 7-1419,-6 3-258,-15 9-258,19-23 129</inkml:trace>
          <inkml:trace contextRef="#ctx0" brushRef="#br3" timeOffset="11900.6807">2215 493 12384,'0'0'5031,"-15"3"-387,12 14 129,3-17-2580,-7 37-645,-2-23-387,9 17-387,0-3-515,0 9-259,0 2 0,4 8 0,1 6 0,2 13 0,1 7 0,2 5 0,1 6 0,-3-10 0,5 7-517,-13-23-3482,5-5-1032,-4-17-129,-1-12-258,0-24-258</inkml:trace>
          <inkml:trace contextRef="#ctx0" brushRef="#br0" timeOffset="29912.7109">2876-78 5418,'-18'-14'4515,"18"14"129,-16-15-129,16 15-1548,0 0-387,-21-17-774,21 17-258,0 0-516,0 0-258,0 0-129,0 0-258,-15-5-129,15 5-129,0 0 0,0 0 0,0 0 0,17 1 0,-17-1-129,30 5 258,-7-2-129,8 1 0,3-1 0,6-2 0,4 1-129,4 1 129,1-1-129,-4 0 0,-1-1-129,-10-1-129,-4 3 0,-9-3-258,-1 5-258,-20-5-387,16 7-903,-16-7-2193,0 0-516,-10 9 0,10-9-387,-16 12 0</inkml:trace>
          <inkml:trace contextRef="#ctx0" brushRef="#br0" timeOffset="30444.7413">2882 325 9417,'0'0'4644,"0"0"0,0 0-645,-14-5-1419,14 5-1161,0 0-258,0 0-387,0 0-129,11 2-129,-11-2-129,21 5 0,-5-4-129,9 4 129,4-3-258,6 1 129,4 0-258,5 4 129,-1-2 0,-1-1-129,-3 3 0,-5-1-129,-3 1 129,-5-1-129,-4 1 0,-5-2 0,-1-1 0,-16-4-258,21 13-129,-21-13-774,0 0-2322,11 23-1161,-11-23 0,-6 28-258,6-28-516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31:08.20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EBEF94A-BA97-4BB1-A4E7-CCC0A686DD92}" emma:medium="tactile" emma:mode="ink">
          <msink:context xmlns:msink="http://schemas.microsoft.com/ink/2010/main" type="writingRegion" rotatedBoundingBox="17491,4856 15939,8217 14363,7490 15915,4129"/>
        </emma:interpretation>
      </emma:emma>
    </inkml:annotationXML>
    <inkml:traceGroup>
      <inkml:annotationXML>
        <emma:emma xmlns:emma="http://www.w3.org/2003/04/emma" version="1.0">
          <emma:interpretation id="{8358358D-7E43-4DD1-AFAA-6CAA5D5B9749}" emma:medium="tactile" emma:mode="ink">
            <msink:context xmlns:msink="http://schemas.microsoft.com/ink/2010/main" type="paragraph" rotatedBoundingBox="17491,4856 15939,8217 14363,7490 15915,4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34234A-810C-4CFF-82D3-6DB973EE314D}" emma:medium="tactile" emma:mode="ink">
              <msink:context xmlns:msink="http://schemas.microsoft.com/ink/2010/main" type="line" rotatedBoundingBox="17491,4856 15939,8217 14363,7490 15915,4129"/>
            </emma:interpretation>
          </emma:emma>
        </inkml:annotationXML>
        <inkml:traceGroup>
          <inkml:annotationXML>
            <emma:emma xmlns:emma="http://www.w3.org/2003/04/emma" version="1.0">
              <emma:interpretation id="{FDE8774B-1FC8-49A9-96F6-2D96C86424F5}" emma:medium="tactile" emma:mode="ink">
                <msink:context xmlns:msink="http://schemas.microsoft.com/ink/2010/main" type="inkWord" rotatedBoundingBox="14363,7490 15915,4129 17491,4856 15939,8217"/>
              </emma:interpretation>
              <emma:one-of disjunction-type="recognition" id="oneOf0">
                <emma:interpretation id="interp0" emma:lang="en-US" emma:confidence="0">
                  <emma:literal>2:</emma:literal>
                </emma:interpretation>
                <emma:interpretation id="interp1" emma:lang="en-US" emma:confidence="0">
                  <emma:literal>52]:</emma:literal>
                </emma:interpretation>
                <emma:interpretation id="interp2" emma:lang="en-US" emma:confidence="0">
                  <emma:literal>52:</emma:literal>
                </emma:interpretation>
                <emma:interpretation id="interp3" emma:lang="en-US" emma:confidence="0">
                  <emma:literal>is]:</emma:literal>
                </emma:interpretation>
                <emma:interpretation id="interp4" emma:lang="en-US" emma:confidence="0">
                  <emma:literal>2]:</emma:literal>
                </emma:interpretation>
              </emma:one-of>
            </emma:emma>
          </inkml:annotationXML>
          <inkml:trace contextRef="#ctx0" brushRef="#br0">227 0 10320,'0'0'4515,"0"0"129,0 0-387,0 0-1806,0 0-1032,0 0-129,0 0-387,0 0 0,0 0-258,0 0-258,0 0 0,0 0-129,0 0 0,0 0-128,0 0-130,0 0 0,0 0 0,0 0 0,0 0 0,0 0 0,11 0 0,-11 0 0,15 5 0,-15-5 0,17 15 0,-17-15 0,25 16 0,-25-16 0,27 15 0,-12-7 0,1-2 0,0 1 0,0-1 0,0 2 0,-1 0 0,-1 2 0,4 1 0,-2 1 0,2 1 0,0-1 0,-2 3 0,2-2 0,0 2 0,-2-3 0,0 1 0,2 2 0,0 0 0,-2 2 0,-2 1 0,4 0 0,-3 5 0,-1-1 0,1 2 0,-4 2 0,2 0 0,-2 0 0,1 2 0,-3-1 0,3-1 0,-3 1 0,1 2 0,-2 2 0,2 2 0,-2 1 0,0 3 0,0 0 0,-5 3 0,2 1 0,-2-2 0,1-1 0,-4 0 0,3-4 0,-3-2 0,0 2 0,0-3 0,0-2 0,0 0 0,0 0 0,0-3 0,-5 1 0,2-1 0,-2 0 0,0-2 0,0 0 0,0 1 0,-3-4 0,2 3 0,3-3 0,-5 2 0,1-1 0,2 3 0,-3-3 0,0 2 0,0 1 0,-2-1 0,1 2 0,-1 1 0,-1-1 0,-2 3 0,0-1 0,-2 1 0,1 0 0,-3 3 0,-2-1 0,0-2 0,-2-1 0,0-1 0,-4-1 0,-1-3 0,4-1 0,-2-1 0,-1-1 0,4-1 0,-1-1 0,-1-2 0,2 0 0,0 1 0,-2-1 0,2 0 0,-1 0 0,-3-1 0,3-1 0,1-1 0,1-2 0,1-1 0,4 0 0,1-2 0,14-8 0,-23 11 0,23-11 0,-18 7 0,18-7 0,0 0 0,-14 5 0,14-5 0,0 0 0,0 0 0,0 0 0,0 0 0,0 0 0,0 0 0,0 0 0,-3-9 0,3 9 0,0-22 0,4 6 0,1-5 0,2-2 0,-1-5 0,-1-2 0,2-1 0,-1-1 0,-3 3 0,0-1 0,1 3 0,-3 3 0,1 8 0,-2 1 0,0 15 0,0-18 0,0 18 0,0 0 0,0 0 0,0 0 0,0 0 0,-2 12 0,-1 2 0,0 5 0,-2 4 0,-3 5 0,-2 2 0,-1 4 0,-2 2 0,-2-1 0,1 1 0,-1 0 0,4-4 0,0-5 0,1-2 0,2-8 0,5-2 0,3-15 0,0 16 0,0-16 0,0 0 0,13 8 0,-13-8 0,25 0 0,-4 0 0,4 0 0,7-1 0,4-4 0,7 0 0,4 0 0,5-1 0,0 2 0,-2 1 0,-3 2 0,-7-1 0,-6 2 0,-11 0 0,-5 0 0,-18 0 0,16 10 0,-16-10-2194,-8 0-2837,8 0-387,0 0 0,-15-10-387</inkml:trace>
          <inkml:trace contextRef="#ctx0" brushRef="#br0" timeOffset="3493.1998">1452 846 17286,'-9'21'5160,"9"-21"129,0 0-387,-26 8-4772,26-8-130,0 0 0,0 0 0,0 0 0,0 0 0,0 0 0,0 0 0,0 0-646,0 0-3998,0 0-645,0 0 129,-3 20-258</inkml:trace>
          <inkml:trace contextRef="#ctx0" brushRef="#br0" timeOffset="3184.1821">1153 1238 9417,'-14'8'4902,"14"-8"-387,0 0 129,0 0-2064,0 0-1161,0 0-258,11 3-258,-11-3-387,18 0 0,-18 0-129,26 0-129,-26 0 0,34 0-129,-17 0 129,8 1-129,1-1 0,3 2 129,-2-2-129,4 0 0,1-2 1,-1-1-130,-4-3 0,-4-1 0,-4 2-130,-19 5-515,30-6-903,-30 6-2451,0 0-1032,-10-11 129,10 11-387,-16-13-516</inkml:trace>
          <inkml:trace contextRef="#ctx0" brushRef="#br0" timeOffset="4033.2307">1360 1663 10320,'0'22'4902,"-9"-2"129,9-20-387,-18 0-2322,18 0-645,0 0-387,0 0-258,0 0-258,0 0-258,0-13-257,0 13-259,0 0 0,0 0 0,3-15 0,-3 15 0,0 0 0,0 0 0,0 0 0,0 0 0,0 0 0,0 0 0,0 0 0,8-16 0,-8 16 0,0 0 0,0 0 0,0 0 0,0 0 0,0 0 0,0 0 0,0 0 0,0 0-1549,0 0-3482,0 0-258,0 0 0,15-21-516</inkml:trace>
          <inkml:trace contextRef="#ctx0" brushRef="#br1" timeOffset="15116.8646">-963 2813 10320,'0'0'4773,"0"0"0,0 0-387,0 0-2322,0 0-516,0 0-387,0 0-258,0 0-258,0 0 0,0 0-129,0 0-258,0 0 0,0 0-129,0 0 129,0 0-128,8 9-130,-8-9 0,16 7 0,-16-7 0,29 9 0,-15-5 0,9 1 0,0-2 0,4-2 0,6 3 0,4-4 0,5 0 0,6 0 0,7-8 0,2-2 0,3-1 0,1-1 0,-3 3 0,-3-1 0,-5 7 0,-9 3 0,-7 0 0,-7 3 0,-4 5 0,-8 0 0,-15-8 0,24 16 0,-24-16 0,19 10 0,-19-10 0,20 1 0,-20-1 0,16 0 0,-16 0 0,0 0 0,0 0 0,0 0 0,0 0 0,0 0 0,0 0 0,0 0 0,0 0 0,0 0 0,0 0 0,0 0 0,0 0 0,0 0 0,0 0-130,0 0-128,0 0 0,0 0-258,0 0-387,5-11-1290,-5 11-2580,0 0-129,1-14-387,-1 14 0</inkml:trace>
          <inkml:trace contextRef="#ctx0" brushRef="#br2" timeOffset="19931.14">-417 3261 11868,'0'0'4644,"0"0"-516,0 0-129,-8-12-2967,8 12-258,15-22-129,4 7-258,-3-4 0,10 2 0,-5-2 0,8 3 0,-6-2-129,4 4 0,-4 1-129,0 5 0,-4 3-129,-3 1 129,-1 4 0,-1 0-129,-14 0 129,23 26 0,-15-6-129,-2 6 0,-1 4 0,-2 8 0,-3 2 0,0 2-129,-4 5 0,-11 0 0,1 3 0,-7-8-129,-1 2 129,-2-10 0,2-5-129,2-8 258,2-5-258,2-11 258,16-5-129,-19 1 129,19-1 0,0 0 129,-10-9-129,10 9 0,0 0 0,0 0 0,0 0 129,0 0 0,16-2 0,2 2 0,3 0 129,10 0 0,3 0-129,6-2 0,2-1 0,4 2 0,0-1 0,0 2-129,-1 0 0,-5 0 0,-1 3-129,-6-3-258,4 10-645,-21-10-2064,2 0-1677,-1 0 129,-17 0-645,20-7-258</inkml:trace>
          <inkml:trace contextRef="#ctx0" brushRef="#br2" timeOffset="19204.0984">-786 3220 8772,'-1'-27'4257,"1"27"387,-2-17-774,2 17-1806,0 0-387,0 0-258,0 0-129,0 0-387,0 0-129,0 0-258,0 0 0,0 0-387,0 0 129,0 0-258,10 15 129,-4 0-129,1 4 129,-1 5-129,1 5 129,2 7-129,0 3 129,-5 4-129,3 1 129,-2 0-258,0-5 258,-2-6-129,0-3-129,-1-9 0,2-4-387,-4-17-387,5 20-1032,-5-20-2838,0 0-129,0 0-258,0 0-129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5:54:37.6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925EDD-3B1C-4D24-AE83-E7A16F30BCEF}" emma:medium="tactile" emma:mode="ink">
          <msink:context xmlns:msink="http://schemas.microsoft.com/ink/2010/main" type="writingRegion" rotatedBoundingBox="17264,5601 22106,5701 22067,7614 17225,7515"/>
        </emma:interpretation>
      </emma:emma>
    </inkml:annotationXML>
    <inkml:traceGroup>
      <inkml:annotationXML>
        <emma:emma xmlns:emma="http://www.w3.org/2003/04/emma" version="1.0">
          <emma:interpretation id="{EDD5953E-10E8-4BFF-8677-4D8F8D290F2C}" emma:medium="tactile" emma:mode="ink">
            <msink:context xmlns:msink="http://schemas.microsoft.com/ink/2010/main" type="paragraph" rotatedBoundingBox="17264,5601 22106,5701 22067,7614 17225,75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307962-1D0A-4C0D-8CAC-E2410B55A0BD}" emma:medium="tactile" emma:mode="ink">
              <msink:context xmlns:msink="http://schemas.microsoft.com/ink/2010/main" type="line" rotatedBoundingBox="17264,5601 22106,5701 22067,7614 17225,7515"/>
            </emma:interpretation>
          </emma:emma>
        </inkml:annotationXML>
        <inkml:traceGroup>
          <inkml:annotationXML>
            <emma:emma xmlns:emma="http://www.w3.org/2003/04/emma" version="1.0">
              <emma:interpretation id="{809D46C5-E604-428B-98BE-5411FB092957}" emma:medium="tactile" emma:mode="ink">
                <msink:context xmlns:msink="http://schemas.microsoft.com/ink/2010/main" type="inkWord" rotatedBoundingBox="17300,5514 19652,6096 19215,7865 16862,7283"/>
              </emma:interpretation>
              <emma:one-of disjunction-type="recognition" id="oneOf0">
                <emma:interpretation id="interp0" emma:lang="en-US" emma:confidence="0">
                  <emma:literal>2-4?</emma:literal>
                </emma:interpretation>
                <emma:interpretation id="interp1" emma:lang="en-US" emma:confidence="0">
                  <emma:literal>In:</emma:literal>
                </emma:interpretation>
                <emma:interpretation id="interp2" emma:lang="en-US" emma:confidence="0">
                  <emma:literal>I:</emma:literal>
                </emma:interpretation>
                <emma:interpretation id="interp3" emma:lang="en-US" emma:confidence="0">
                  <emma:literal>Is:</emma:literal>
                </emma:interpretation>
                <emma:interpretation id="interp4" emma:lang="en-US" emma:confidence="0">
                  <emma:literal>It:</emma:literal>
                </emma:interpretation>
              </emma:one-of>
            </emma:emma>
          </inkml:annotationXML>
          <inkml:trace contextRef="#ctx0" brushRef="#br0">-6 75 2967,'0'0'4257,"0"0"-129,0 0 258,0 0-774,0 0-1419,0 0 0,0 0-258,0 0-516,0 0-258,-2-15-258,2 15-258,0 0-129,0 0-129,0 0-129,0 0-129,0 0 0,0 0 129,0 0-129,19-13 129,-4 5-129,6 3 0,3-3 0,7 3 0,1-1 0,4 1-129,1 2 129,3 1-129,-1 2 130,0 0-130,-3 0 0,-2 0 0,-5 2 0,-7 4 0,-2 4 0,-6 0 0,-14-10 0,18 24 0,-18-24-130,3 29 130,-3-14 0,-6 1 0,-4 2 0,-6-2 0,-3 5 0,-7 0 0,-3 5 0,-7 3 0,-1 2 0,-4 3 0,1-4 0,1 4 0,4-3 0,4-4 0,5-4 0,7-2 0,4-5 0,4-1 0,4-1 0,7-14 0,-3 25 0,3-25 0,5 22 0,9-14 0,7-3 130,7-3-130,6-2 0,5 0 0,4-2 0,6-6 0,6-2 0,1 1 0,3-3 0,2 3 0,-1-1 0,0 2 0,-4 1 0,-7 4 0,-7 2-130,-8 1 1,-7 0-129,-12 1-258,-15-1-129,0 0-387,13 31-1677,-13-31-2064,-13 11 0,13-11-258,-24 2 129</inkml:trace>
          <inkml:trace contextRef="#ctx0" brushRef="#br1" timeOffset="8630.4937">29 950 14448,'-16'0'5289,"16"0"-258,-3-8-258,3 8-2838,0-17-1032,0 17-515,-7-14-388,7 14 0,0 0 0,-13-15 0,13 15 0,0 0 0,0 0 0,0 0 0,0 0 0,0 0 0,0 0 0,13-6 0,5 4 0,6-1 0,9 0 0,5-2 0,11 2 0,6-4 0,8 2 0,11-1 0,6 1 0,4 2 0,1 0 0,1-1 0,-7 1 0,-9 1 0,-10 1 0,-15 1 0,-13-3 0,-14-1 0,-18 4 0,0 0 0,0 0 0,0 0 0,0 0-388,0 0-515,0 0-387,-10 5-2064,10-5-1548,0 0 0,0 0 0,0 0-516</inkml:trace>
          <inkml:trace contextRef="#ctx0" brushRef="#br2" timeOffset="11202.6408">424 1221 11223,'0'-17'4644,"0"17"0,0 0-258,-7-25-2322,7 25-774,0 0-387,0 0-129,0 0 0,0 0-258,0 0-129,0 0 0,0 0-129,0 0 0,0 0-129,-3 8 1,3-8-130,-11 26 0,1-10 0,0 5 0,-3 4 0,-1 4 0,-2-3 0,3 1 0,0-3 0,5-1 0,4-5 0,4-2 0,0-16 0,25 13 0,-1-11 0,8-2 0,4 0 0,4-7 0,1 2 0,-1-3 0,-1 3 0,-8-1 0,-2 3 0,-10-2 0,1 5-388,-20 0-386,24 0-645,-24 0-2322,0 0-1290,0-10 258,0 10-516,0 0-387</inkml:trace>
          <inkml:trace contextRef="#ctx0" brushRef="#br2" timeOffset="11534.6598">770 1149 13674,'-5'8'5031,"5"-8"-258,-8 26 0,8-26-2967,-12 37-903,1-11-387,5 14 0,-7 2-387,1 10 129,-4 4-129,-2 9 0,-1 1-129,3 1 0,1-3 0,2-5-129,5-6 0,2-13-258,6-1-516,-10-19-2967,9-6-1032,1-14 129,0 0-516,0 0-129</inkml:trace>
          <inkml:trace contextRef="#ctx0" brushRef="#br3" timeOffset="14625.8366">1753 877 11352,'-15'-5'4644,"15"5"-387,0 0 258,-24-16-2967,24 16-516,0 0-387,0 0 0,-19-8-129,19 8 0,0 0-129,0 0 0,0 0-129,0 0-129,0 0 0,0 0-129,0 0 129,0 0-129,0 0 129,14 5 0,4-4 0,8 1 0,3-2-129,8 0 129,2 0-129,5 0 0,-1-3 0,4-2-129,2 2 129,-4-2-129,-1 1 0,-4 1 0,-1 2 0,-10-1 0,-3 2 0,-8 0 129,-18 0-129,16 0-129,-16 0-129,0 0-129,0 0-387,0 0-903,0 0-2193,0 0-516,0 0-258,0 0-258,0 0 129</inkml:trace>
          <inkml:trace contextRef="#ctx0" brushRef="#br3" timeOffset="15204.8697">2054 450 16899,'-13'13'5418,"13"-13"0,0 0-386,0 0-5032,0 0 0,0 0 0,0 0 0,0 0 0,0 0 0,0 0 0,0 0 0,9 0 0,-9 0 0,0 0 0,0 0-2194,0 0-2837,10 11-258,-10-11-129,3 20-129</inkml:trace>
          <inkml:trace contextRef="#ctx0" brushRef="#br3" timeOffset="15683.8971">2071 1292 14835,'17'-3'5289,"-17"3"0,14-3-258,-14 3-3225,0 0-1289,16 0-517,-16 0 0,0 0 0,0 0 0,0 0 0,0 0 0,0 0 0,0 0 0,0 0 0,12-15 0,-12 15 0,0 0 0,0 0 0,0 0 0,0-14-1162,0 14-3998,0 0-258,-18-3 0,18 3-516</inkml:trace>
        </inkml:traceGroup>
        <inkml:traceGroup>
          <inkml:annotationXML>
            <emma:emma xmlns:emma="http://www.w3.org/2003/04/emma" version="1.0">
              <emma:interpretation id="{37D7405E-CFF3-43EB-9674-C1690409D3B9}" emma:medium="tactile" emma:mode="ink">
                <msink:context xmlns:msink="http://schemas.microsoft.com/ink/2010/main" type="inkWord" rotatedBoundingBox="21363,6217 22095,6232 22086,6665 21354,6650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--</emma:literal>
                </emma:interpretation>
                <emma:interpretation id="interp8" emma:lang="en-US" emma:confidence="0">
                  <emma:literal>_</emma:literal>
                </emma:interpretation>
                <emma:interpretation id="interp9" emma:lang="en-US" emma:confidence="0">
                  <emma:literal>-.</emma:literal>
                </emma:interpretation>
              </emma:one-of>
            </emma:emma>
          </inkml:annotationXML>
          <inkml:trace contextRef="#ctx0" brushRef="#br3" timeOffset="20051.1469">4091 675 8901,'5'-10'4386,"-5"10"-129,15-6-129,-15 6-1677,0 0-774,9-18-516,-9 18-387,0 0-129,0 0-129,0 0-129,0 0 0,0 0 0,0 0-129,15 0 129,1 0-129,2 0 0,9 0 129,2 0-129,9-2-129,-1-1 0,6 0-129,1 1 0,-2-1-129,-1 1 0,-6-1 0,-1 3-129,-8 0 0,-2 0-129,-24 0-129,18 3-258,-18-3-258,0 0-516,-11 10-1677,11-10-1161,-12 16-387,12-16-129,-4 16 0</inkml:trace>
          <inkml:trace contextRef="#ctx0" brushRef="#br3" timeOffset="20607.1787">4191 1048 4386,'0'0'3612,"0"0"129,0-17-387,0 17-1161,0 0-645,0 0-129,0 0-129,0 0 0,0 0 129,0 0 0,0 0-258,0 0-129,0 0-129,0 0-258,13-5-129,-13 5-129,23 0-258,-5 0 0,8 0 0,4 0 0,9 0 0,7 0-129,8-4 0,8 0 0,-1-3 0,7 1-129,-9-2-129,-5 4-129,-15-2-129,-5 6-129,-34 0-258,0 0-774,0 0-2064,-35 10-903,12-1 129,-9-4-516,12 3 129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31:51.55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1ED256B-6285-4AAB-8E20-BB48AF7F190C}" emma:medium="tactile" emma:mode="ink">
          <msink:context xmlns:msink="http://schemas.microsoft.com/ink/2010/main" type="writingRegion" rotatedBoundingBox="13866,5707 14049,7537 11622,7780 11439,5949"/>
        </emma:interpretation>
      </emma:emma>
    </inkml:annotationXML>
    <inkml:traceGroup>
      <inkml:annotationXML>
        <emma:emma xmlns:emma="http://www.w3.org/2003/04/emma" version="1.0">
          <emma:interpretation id="{4A30DDF2-0974-4097-BAA5-B04CDEE4C940}" emma:medium="tactile" emma:mode="ink">
            <msink:context xmlns:msink="http://schemas.microsoft.com/ink/2010/main" type="paragraph" rotatedBoundingBox="13991,6452 13908,7029 13410,6957 13493,63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1F9A9D8-8862-4A71-831A-3A80F94EE6C4}" emma:medium="tactile" emma:mode="ink">
              <msink:context xmlns:msink="http://schemas.microsoft.com/ink/2010/main" type="line" rotatedBoundingBox="13991,6452 13908,7029 13410,6957 13493,6381"/>
            </emma:interpretation>
          </emma:emma>
        </inkml:annotationXML>
        <inkml:traceGroup>
          <inkml:annotationXML>
            <emma:emma xmlns:emma="http://www.w3.org/2003/04/emma" version="1.0">
              <emma:interpretation id="{B46CE27C-EA7E-45C0-9940-6885B861839F}" emma:medium="tactile" emma:mode="ink">
                <msink:context xmlns:msink="http://schemas.microsoft.com/ink/2010/main" type="inkWord" rotatedBoundingBox="13991,6452 13908,7029 13410,6957 13493,6381"/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x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k</emma:literal>
                </emma:interpretation>
              </emma:one-of>
            </emma:emma>
          </inkml:annotationXML>
          <inkml:trace contextRef="#ctx0" brushRef="#br0">1361 515 5805,'-13'-18'4128,"13"18"129,0 0-645,0 0-1677,0 0-645,0 0-258,0 0 129,0 0-387,0 0 258,0 0-258,0 0 0,0 0 0,0 0-258,0 0-129,-6 8-129,6-8-129,0 0 0,0 0 0,0 0-129,0 0 129,0 0-129,0 0 0,0 16 129,0-16-129,0 21 258,1-4-387,1 4 387,1 6-387,0 7 258,-1 3 0,-1 5 0,-1 2-129,0 3-129,0 0 129,0 1 0,-3-6 0,-3-1-129,1-10 129,0-2-129,0-12-129,5 0-129,0-17-645,0 0-903,0 0-2451,0 0-129,7-13-387,-4-5-258</inkml:trace>
          <inkml:trace contextRef="#ctx0" brushRef="#br0" timeOffset="576.0329">1241 717 7740,'-16'0'4902,"16"0"-129,0 0 0,0 0-1419,-14 0-1290,14 0-774,0 0-387,0 0-258,0 0-258,0 0 0,0 0-129,0 0 0,0 0 0,0 0-129,0 0 129,0 0 0,0 0-128,11 0-130,-11 0 0,0 0 0,24 0 0,-24 0 0,29-2 0,-11 2 0,6 0 0,2 0 0,5 0 0,3 0 0,1 0 0,4 0 0,0 0 0,1 0 0,-2 2 0,-6 0 0,-1 6-259,-13-8-773,9 16-774,-27-16-2064,0 0-1419,6 16 129,-6-16-387,0 0 129</inkml:trace>
        </inkml:traceGroup>
      </inkml:traceGroup>
    </inkml:traceGroup>
    <inkml:traceGroup>
      <inkml:annotationXML>
        <emma:emma xmlns:emma="http://www.w3.org/2003/04/emma" version="1.0">
          <emma:interpretation id="{094DE78F-5E7B-4DC8-929C-C45E3908A393}" emma:medium="tactile" emma:mode="ink">
            <msink:context xmlns:msink="http://schemas.microsoft.com/ink/2010/main" type="paragraph" rotatedBoundingBox="12588,5834 12771,7665 11622,7780 11439,5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96D0AE-238E-47D2-8292-EA50DF2A2FA9}" emma:medium="tactile" emma:mode="ink">
              <msink:context xmlns:msink="http://schemas.microsoft.com/ink/2010/main" type="line" rotatedBoundingBox="12588,5834 12771,7665 11622,7780 11439,5949"/>
            </emma:interpretation>
          </emma:emma>
        </inkml:annotationXML>
        <inkml:traceGroup>
          <inkml:annotationXML>
            <emma:emma xmlns:emma="http://www.w3.org/2003/04/emma" version="1.0">
              <emma:interpretation id="{146BB44B-246B-4031-9F68-3A2D354FCB2C}" emma:medium="tactile" emma:mode="ink">
                <msink:context xmlns:msink="http://schemas.microsoft.com/ink/2010/main" type="inkWord" rotatedBoundingBox="12588,5834 12771,7665 11622,7780 11439,5949"/>
              </emma:interpretation>
              <emma:one-of disjunction-type="recognition" id="oneOf1">
                <emma:interpretation id="interp5" emma:lang="en-US" emma:confidence="0">
                  <emma:literal>12</emma:literal>
                </emma:interpretation>
                <emma:interpretation id="interp6" emma:lang="en-US" emma:confidence="0">
                  <emma:literal>into 2</emma:literal>
                </emma:interpretation>
                <emma:interpretation id="interp7" emma:lang="en-US" emma:confidence="0">
                  <emma:literal>10 2</emma:literal>
                </emma:interpretation>
                <emma:interpretation id="interp8" emma:lang="en-US" emma:confidence="0">
                  <emma:literal>¥</emma:literal>
                </emma:interpretation>
                <emma:interpretation id="interp9" emma:lang="en-US" emma:confidence="0">
                  <emma:literal>101 2</emma:literal>
                </emma:interpretation>
              </emma:one-of>
            </emma:emma>
          </inkml:annotationXML>
          <inkml:trace contextRef="#ctx0" brushRef="#br1" timeOffset="-16646.9522">85 48 9675,'10'-29'4515,"-10"12"-387,0 17-129,0 0-2580,-18-3-258,18 3-387,-17 12-258,11 9-129,-4 0 0,4 12 0,-4-2 0,4 12-129,-3-2 0,5 5-129,0-3-129,3-1 0,1-2 0,1-6-129,9-3 0,3-8 0,5-5 0,1-8 129,4-6-129,5-4 258,-1-15-129,6-7 258,-3-5-129,3-3 129,-4-8 0,-1 2 0,-9-2 129,-6 2-129,-11 2 0,-2 3 0,-20 1 0,-4 5 0,-12 4 0,1 6-129,-6-1 129,4 8-129,1 1-129,8 2-129,9 5-129,3 0-516,14 18-645,2-18-2451,-10 22-1032,10-8-129,0-14-258,5 28 129</inkml:trace>
          <inkml:trace contextRef="#ctx0" brushRef="#br1" timeOffset="-17227.9854">-364 201 387,'0'0'1935,"0"0"387,0 0-645,0 0-129,-2-15-645,2 15-129,0 0 129,0 0 387,-5-18-129,5 18 129,0 0-258,0-15 129,0 15-516,0 0-129,0-14-129,0 14-129,0 0 258,0-17 0,0 17 129,0 0 129,0-15 129,0 15 0,0 0 258,0 0-129,0 0-258,0 0 0,0 0-129,0 0 0,0-19 0,0 19-129,0 0 0,0-17-129,0 17 0,0-14-129,0 14 0,0-15 0,0 15 0,0 0-129,-1-18 129,1 18-129,0 0 0,0 0 129,0-17-129,0 17 0,0 0-129,0 0 129,0 0-258,0 0 129,0 0 0,0 0 0,0 15 0,0 0-129,0 5 129,0 4 0,0 4 0,0 7 0,0 1 0,-2 6 129,-1 3-129,-2 2 0,0 1 0,-2-4 0,1-1 0,1-9 0,0-4-129,0-10-129,5-4-129,0-16-258,0 0-1161,0 0-2967,20 0 0,-9-16-387,-1-4 0</inkml:trace>
          <inkml:trace contextRef="#ctx0" brushRef="#br2" timeOffset="-13275.7593">-660 845 2838,'-17'-8'4386,"3"1"-258,14 7-129,0 0-645,-20-13-903,20 13-258,-14-11-258,14 11-516,0 0-258,0 0-258,-11-16 0,11 16-258,0 0-258,0 0-129,0 0 0,0 0 0,0 0-129,0 0 129,0 0-129,0 0 0,0 0 129,8 0-129,-8 0 130,27 0-259,-4 0 0,11 0 0,6 0 0,9 0 0,6 0 0,8-2 0,3 1 0,5 1 0,2-2 0,1 2 0,-1-3 0,3 3 0,0-2 0,-5 2 0,-3 2 0,-8 3 0,-8 3 0,-10 1 0,-11 3 0,-12-4 0,-19-8 0,15 16 0,-15-16-130,0 0-257,0 0-516,-17-3-1032,17 3-2838,0 0-258,-9-18-258,9 18 0</inkml:trace>
          <inkml:trace contextRef="#ctx0" brushRef="#br3" timeOffset="-11039.6314">-382 1196 8256,'-13'-18'4773,"13"18"258,0 0-387,0 0-1032,0 0-2064,-16 0-258,16 0-516,-2 16-129,2 2-258,-2 0-129,2 9 129,0 1-258,0 9 129,0 7-129,0 7-129,0 6 0,0 1 0,0 0-129,-8-8-516,8 7-903,-3-18-3225,1-18-258,2-21 0,0 0-387</inkml:trace>
          <inkml:trace contextRef="#ctx0" brushRef="#br3" timeOffset="-10483.5996">-80 1385 13416,'0'19'5031,"0"-19"-129,0 0-129,-11-13-3096,11 13-903,11-38-129,5 12-387,2-5 0,5 2-258,1-2 129,0 7 0,1 5-129,-1 6 129,-3 6-129,-2 7 0,-3 7 0,-1 7 0,-2 9 0,-2 4 0,-1 6 0,-4 2 0,-2 7-129,-4 5 129,-4 2 0,-9 1-129,-4 0 258,-8 0-258,-1-3 129,1-7 0,0-4 0,4-9 0,5-7 129,16-20-129,-13 18 129,13-18-129,12 0 129,10-4 0,6-4-129,9 2 129,5-1-129,3 3 0,4 0 0,1 3 0,-2 1 0,-6 0-129,-3 0-129,-11 0-516,11 11-1806,-25-9-2193,-14-2-129,15 0-387,-15 0-258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32:58.2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5860D6-2236-4710-BB91-977C1B39A546}" emma:medium="tactile" emma:mode="ink">
          <msink:context xmlns:msink="http://schemas.microsoft.com/ink/2010/main" type="writingRegion" rotatedBoundingBox="20782,14179 16581,14961 14806,5428 19008,4646"/>
        </emma:interpretation>
      </emma:emma>
    </inkml:annotationXML>
    <inkml:traceGroup>
      <inkml:annotationXML>
        <emma:emma xmlns:emma="http://www.w3.org/2003/04/emma" version="1.0">
          <emma:interpretation id="{8CC00E28-46E7-4F35-A053-F75DE76C517C}" emma:medium="tactile" emma:mode="ink">
            <msink:context xmlns:msink="http://schemas.microsoft.com/ink/2010/main" type="paragraph" rotatedBoundingBox="18690,6442 15119,7107 14806,5428 18378,47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603A93-4FFF-47B0-85FA-ACD5D28D1E50}" emma:medium="tactile" emma:mode="ink">
              <msink:context xmlns:msink="http://schemas.microsoft.com/ink/2010/main" type="line" rotatedBoundingBox="18690,6442 15119,7107 14806,5428 18378,4764"/>
            </emma:interpretation>
          </emma:emma>
        </inkml:annotationXML>
        <inkml:traceGroup>
          <inkml:annotationXML>
            <emma:emma xmlns:emma="http://www.w3.org/2003/04/emma" version="1.0">
              <emma:interpretation id="{050A29FB-2F21-46A1-B2E7-DE8353FE6BEB}" emma:medium="tactile" emma:mode="ink">
                <msink:context xmlns:msink="http://schemas.microsoft.com/ink/2010/main" type="inkWord" rotatedBoundingBox="15311,5793 15531,6457 15105,6598 14885,5934"/>
              </emma:interpretation>
              <emma:one-of disjunction-type="recognition" id="oneOf0">
                <emma:interpretation id="interp0" emma:lang="en-US" emma:confidence="1">
                  <emma:literal>8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g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&amp;</emma:literal>
                </emma:interpretation>
              </emma:one-of>
            </emma:emma>
          </inkml:annotationXML>
          <inkml:trace contextRef="#ctx0" brushRef="#br0">-2776 1160 3612,'0'-16'4515,"0"16"-258,11-13 129,-11 13-1290,0-16-1032,0 16-387,0 0-387,0-14-516,0 14 0,0 0-258,-8-21 0,8 21 0,0 0-129,-15-5 0,15 5-129,-25 0 0,7 1-129,-3 7 0,-2 2 0,1 1 129,-4 2-258,5 2 129,-2-1-129,7 3 129,0-3-129,4 2 0,3 1 0,5 0 0,4-1 0,0-1 0,5 0 0,7-1 0,2-1 0,4-2 0,1 1 0,2 1 0,2-4 0,1 4 129,2-1-129,-2-3 0,-1 3 0,1-1 0,1-1 0,-3 1 0,-1 2 0,0 1 0,0 3 0,0 2 0,-3 2 0,0 0 0,-2 2 0,-1-1 0,-4 1 0,-1-2 0,-6-2-129,1-1 129,-3-2-129,-2 1 129,0-3 0,0-14-129,-18 23 129,4-14-129,-3-4 258,-4-1-129,-1-4 0,-3 0 0,0-9 0,0 0 129,-1-6 0,5 1-129,0-1 0,4-1 0,4 0 0,3 1 0,5 1 0,4-3 0,1 3 0,1-2 0,7 0 0,4-2 0,2 0 0,2-1 0,4-2 0,-1 1-129,4-2 258,1-1-258,2 2 129,0-2 0,-2 2 129,-3 2-129,-2 1 129,-4 0-129,-5 0 129,-5 2 0,-5 0-129,-2 0 129,-9-3 0,-4-1 0,-3 1 0,0 4-129,-1 2 129,-2 4-129,-2 4 129,1 5-129,-1 0 0,2 0-129,0 5 129,3-2 0,2 3-258,-2-6-387,18 0-903,-19 3-2451,19-3-903,0 0-129,0 0-387</inkml:trace>
        </inkml:traceGroup>
        <inkml:traceGroup>
          <inkml:annotationXML>
            <emma:emma xmlns:emma="http://www.w3.org/2003/04/emma" version="1.0">
              <emma:interpretation id="{93B428C1-21CF-4906-A50F-5EF4D70A2ECD}" emma:medium="tactile" emma:mode="ink">
                <msink:context xmlns:msink="http://schemas.microsoft.com/ink/2010/main" type="inkWord" rotatedBoundingBox="18563,4773 18642,6456 17705,6500 17626,4817"/>
              </emma:interpretation>
              <emma:one-of disjunction-type="recognition" id="oneOf1">
                <emma:interpretation id="interp5" emma:lang="en-US" emma:confidence="0">
                  <emma:literal>[</emma:literal>
                </emma:interpretation>
                <emma:interpretation id="interp6" emma:lang="en-US" emma:confidence="0">
                  <emma:literal>k</emma:literal>
                </emma:interpretation>
                <emma:interpretation id="interp7" emma:lang="en-US" emma:confidence="0">
                  <emma:literal>¥</emma:literal>
                </emma:interpretation>
                <emma:interpretation id="interp8" emma:lang="en-US" emma:confidence="0">
                  <emma:literal>☹</emma:literal>
                </emma:interpretation>
                <emma:interpretation id="interp9" emma:lang="en-US" emma:confidence="0">
                  <emma:literal>l</emma:literal>
                </emma:interpretation>
              </emma:one-of>
            </emma:emma>
          </inkml:annotationXML>
          <inkml:trace contextRef="#ctx0" brushRef="#br1" timeOffset="-6000.3432">-260 898 6837,'-18'0'4902,"18"0"-129,0 0-258,0 0-1290,0 0-774,29 0-903,-11-13-258,19 10-516,-3-10 0,18 7-387,0-4-129,8 4-129,4-2 0,3 4 0,2 1-129,1 0-129,-2 3 129,-7-2-129,-6 2 0,-8 0-129,-8 0-129,-13 0-129,-4 8-645,-22-8-1419,0 0-2322,0 0 129,-8 7-387,8-7 0</inkml:trace>
          <inkml:trace contextRef="#ctx0" brushRef="#br1" timeOffset="-6588.3768">59 106 3612,'-9'7'4128,"9"-7"-258,0 0-129,-17 3-903,17-3-774,-17 3-387,17-3 0,-14 5-129,14-5-387,0 0-129,0 0-129,0 0-258,0 0-129,0 0 0,0 0-129,0 0 0,0 0 0,10-7-129,7-1 0,0-5 129,8 4-129,0-6-129,5 4 129,-2-4-128,6 6-130,-2-4 0,1 4 0,-3 3 0,-2 3 0,-4 1 0,-1 2 0,-6 0 0,-17 0 0,23 26 0,-18-5 0,-5 5 0,0 5 0,-3 3 0,-9 3 0,-4 3 0,-3-1 0,-7 0 0,-8 1 0,-3-3 0,-5-1 0,-3-5 0,1-2 0,5-6 0,7-2 0,6-5 0,8-3 0,18-13 0,-10 21 0,10-21 0,18 14 0,3-9 0,8 0 0,7 0 0,4-4 0,6-1 0,2 0 0,1 0 0,-4-6 0,-2 3-130,-10-4-257,-1 7-516,-32 0-1677,28-8-2322,-28 8 0,16 0-258,-16 0-258</inkml:trace>
          <inkml:trace contextRef="#ctx0" brushRef="#br1" timeOffset="-5296.3029">-51 1249 10836,'-21'12'5031,"21"-12"-129,0 0 0,0 0-2451,0 0-903,0 0-645,9-17-129,17 3-387,2-5-129,9 2-129,2 0 0,3 0 0,-2 3-129,4 3 0,-4 1 0,-4 5 0,-4 5 0,-3 0 0,-5 3-129,-4 7 129,-4 1 0,-6 5 0,-9 4 0,-1 4 0,-9 2 0,-14 6 0,-6 2 0,-10 5 129,-6 0-129,-7 3 0,-1-3 0,-2 1 0,5-4 0,8-4 0,9-6 0,12-5 0,21-21 0,0 23 129,23-19-129,17-2 0,10-2 129,9 0-129,4 0 0,5 0 0,0 0-129,-7 0 129,-3 7-258,-13-3 129,-3 6-258,-9-7-258,2 9-129,-17-12-2580,10 0-1548,-6 0 129,-6-7-387,2-3-258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23:54.3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-14-16 15996,'9'9'5289,"-9"-9"258,0 0-645,0 0-3869,0 0-1033,0 0 0,0 0 0,0 0 0,0 0-1033,0 0-3998,0 0-129,0 0 0,0 20-387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29:35.8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-1841-542 8127,'0'-24'4644,"3"5"258,-3 19-516,7-15-1032,-9-6-1419,2 21-645,0-19-516,0 19-129,0-17-129,0 17-129,0 0 0,0-16 0,0 16-129,0 0 129,0 0-129,0 0-128,0 0-130,0 0 0,0 0 0,0 0 0,0 0 0,0 0 0,0 0 0,-6 18 0,4-3 0,0 1 0,1 6 0,-1 8 0,0 4 0,2 6 0,-3 5 0,2 2 0,-1 2 0,0-2 0,1-5 0,1-4 0,0-4 0,0-8 0,0-6 0,0-20 0,8 24 0,-8-24-259,0 0-902,0 0-1161,18-5-2451,-18 5-258,6-24 0,-3 6-387</inkml:trace>
  <inkml:trace contextRef="#ctx0" brushRef="#br0" timeOffset="540.0309">-1262-593 9804,'0'0'4773,"-7"16"0,-6 0-516,10 13-1806,-18-18-774,15 20-387,-11-12-387,13 11-387,-6-5-129,8 6-129,2 0 0,0 1-129,7 1 0,7-4 0,3-3-129,5-5 0,6-7 129,2-7-129,3-7 0,4-12 0,-2-10 129,1-9 0,-5-10 0,-2-4 0,-13-7 129,-5 1-128,-11-1-130,-3 7 0,-18 4 0,-5 12 0,-6 7 0,-2 9 0,3 6 0,1 4 0,12 8-1033,-8-5-2966,26 0-1032,0 0 0,0 0-387,0 0-516</inkml:trace>
  <inkml:trace contextRef="#ctx0" brushRef="#br1" timeOffset="2879.1647">-1988 168 12513,'0'-18'4773,"0"18"-258,0 0-258,-8-21-2193,8 21-645,0 0-516,17-1-387,-17 1-129,30 0-129,-13 0-129,11 3 0,3 3 129,6 1-129,11-1-129,15-2 129,10-4 0,10 0-129,7 0 129,4 0-129,3-5 0,-2 3 0,-11 1 0,-12 1 0,-13 0-129,-15 4 129,-12 1 0,-11-1-129,-4 2-258,-17-6-774,0 0-1806,0 0-1677,0 0-258,-10 8-129,10-8-258</inkml:trace>
  <inkml:trace contextRef="#ctx0" brushRef="#br2" timeOffset="4596.2629">-1597 569 11997,'0'0'4902,"16"-8"-387,-16 8 258,0 0-2709,0 0-516,0 0-645,0 0-129,0 0-387,0 0 0,2 10-129,-2-10 1,5 31-259,-2-7 0,-1 7 0,-1 7 0,-1 8 0,0 5 0,0 8 0,0 0 0,-5 1 0,0-3 0,1-7 0,0-8 0,4-10 0,0-14 0,5-3-517,-5-23-2708,5-10-1677,3-13-129,5-3 0,3-8-645</inkml:trace>
  <inkml:trace contextRef="#ctx0" brushRef="#br2" timeOffset="5300.3032">-1175 700 9417,'0'0'5031,"15"-6"-129,-15 6-258,1-16-645,-1 16-2322,0 0-387,0 0-516,0 0-258,4-15-129,-4 15-257,8-15-130,-8 15 0,19-19 0,-4 9 0,1-4 0,3 1 0,1 0 0,-1 5 0,0 0 0,1 3 0,-2 2 0,-2 3 0,0 0 0,-2 8 0,-1 6 0,-1 4 0,-4 6 0,-2 5 0,-4 7 0,-2 4 0,-3 7 0,-9 2 0,-4 3 0,-3 3 0,-4 0 0,-1-2 0,-2-3 0,2-6 0,-1-7 0,4-6 0,2-9 0,3-7 0,16-15 0,-21 3 0,21-3 0,-5-11 0,5 11 0,0-28 0,0 28 0,16-26 0,-16 26 0,23-21 0,-9 15 0,4-1 0,0 6 0,5 1 0,1 0 0,2 3 0,3 5 0,2 2 0,2 3 0,3 1 0,3 1 0,3 1 0,0-1 0,2-2 0,1-7-259,7 9-644,-20-15-2064,7 0-1806,-7-2 0,-4-6-516,-7-5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29:48.91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10 32 10449,'0'0'4515,"0"0"129,0 0-387,-11-21-1548,11 21-1161,0 0-258,8 0-387,-8 0-387,0 0 0,16-1-129,-16 1-129,25 0 0,-8 0 0,1-2-129,6 0 1,6 2-130,5 0 0,2 0 0,4 0 0,2 0-130,-2 2-128,6 3-129,-5-5 0,6 5-387,-14-8-774,15-1-2709,-15 1-516,-7-3-129,-4 4 0</inkml:trace>
  <inkml:trace contextRef="#ctx0" brushRef="#br0" timeOffset="-471.0269">135-199 10320,'0'-16'4644,"0"16"0,0 0-387,0 0-1935,0-19-774,0 19-258,0 0-387,0 0-129,0 0-387,0 0 0,0 0-258,0 0 0,0 0-129,0 0 0,0 0 0,13 14 0,-13-14 0,10 18 0,-10-18 0,9 26 129,-4-8 0,-2 4 0,1 6 0,-3 6 0,-1 4 129,0 8-258,0 2 130,0 6-130,0-3 0,0 1 0,0-7 0,0-7 0,0-4-259,0-17-257,5 6-645,-5-23-3096,0 0-645,0 0 129,0-15-387</inkml:trace>
  <inkml:trace contextRef="#ctx0" brushRef="#br1" timeOffset="3725.2131">1749-825 12384,'-12'-5'4773,"12"5"-258,0 0 129,-22 2-2967,22 14-774,-5-1-258,5 9-129,-6 2-258,2 8 0,1 3-129,0 7 0,1 1 0,2 5-129,0-1 0,0 2 129,3-4-129,4 0 0,1-5 0,5-6 0,0-7 0,5-6 129,4-9-129,4-7 0,5-7 129,4 0-129,1-10 0,1-3 0,-4-5 0,-3 2 129,-9-5-129,-3 3 258,-11-4 0,-6 2 0,-4-1 129,-12 5-257,-7 0-130,-7 4 0,-5 6 0,-4 6 0,-2 2 0,1 11 0,5 6 0,0-1 0,8 4 0,2-7-130,13 9-1031,-12-21-2451,23-3-1419,0 0 0,0 0-129,0 0-258</inkml:trace>
  <inkml:trace contextRef="#ctx0" brushRef="#br1" timeOffset="3133.1792">1225-731 9546,'11'-18'4902,"-11"18"-129,11-14-258,-11-1-1548,0 15-1290,0 0-516,0 0-258,0 0-258,0 0-258,0 0 0,0 0-129,0 0 0,0 20-129,0-4 0,-1 8 1,-1 7-130,1 9 0,-1 4 0,-1 4 0,1 1 0,1-1 0,1-1 0,0-3 0,0-7 0,1-6 0,6-5 0,-1-12 0,4 1-646,-10-15-515,21 8-2193,-21-8-1677,0 0 258,13-15-516,-10-1 0</inkml:trace>
  <inkml:trace contextRef="#ctx0" brushRef="#br2" timeOffset="5880.3363">1074 257 7224,'0'0'4644,"0"0"129,0 0-387,0 0-387,-14-10-2193,14 10-387,3-17-258,-3 17-258,16-15-129,-16 15-258,23-8-129,-7 6-129,2-2 0,9 0-129,7-1-129,10 1 130,11-3-130,13 2 0,11-1 0,8-1 0,6 3 0,2 2 0,-1 2 0,-2 0 0,-8 0 0,-8 2 0,-8-2 0,-11 0 0,-10 0 0,-9 0 0,-9 0 0,-9 0 0,-20 0 0,0 0 0,0 0-259,0 9-515,-7 11-645,-18-20-1806,8 8-1677,0-2 129,0-1-387,3-3-129</inkml:trace>
  <inkml:trace contextRef="#ctx0" brushRef="#br3" timeOffset="11132.6367">1298 627 9804,'0'0'5031,"0"0"-129,0 0-258,0 0-1677,0 0-1161,-13 0-645,13 0-387,0 0-129,0 0-258,0-9-129,0 9 0,0 0-128,11-20-130,-11 20 0,19-14 0,-19 14 0,30-16 0,-11 8 0,5 1 0,2-1 0,2 2 0,2-1 0,-2 2 0,-1 0 0,1 4 0,-4 1 0,-5 0 0,-2 11 0,-6 4 0,-5 7 0,-6 6 0,0 6 0,-14 3 0,-7 7 0,-7 2 0,-7 1 0,-4 3 0,-2 1 0,1-1 0,1-3 0,5-2 0,7-8 0,6-3 0,8-6 0,10-9 0,3-19 0,16 16 0,8-16 0,12-5 0,9-6 0,7-5 0,4 1 0,-2-4 0,5 11-775,-20-13-1031,11 16-2322,-21-3-903,-8 1 0,-21 7-258</inkml:trace>
  <inkml:trace contextRef="#ctx0" brushRef="#br3" timeOffset="11584.6626">1941 545 12513,'7'-18'4902,"-4"4"-387,-3 14 258,0 0-2580,0 0-1032,2 13-516,-2-13-129,1 35-129,-1-11 0,0 12-129,0 1 0,-3 4-129,-4-3 1,4 0-130,-2-8 0,2 1 0,0-7 0,3-4 0,0-20 0,6 19 0,-6-19 0,29 3 0,-9-3 0,4-3 0,4-3 0,-1-6 0,4 3 0,-5-8-259,6 11-773,-19-13-2322,8 7-1419,-6 3-258,-15 9-258,19-23 129</inkml:trace>
  <inkml:trace contextRef="#ctx0" brushRef="#br3" timeOffset="11900.6807">2215 493 12384,'0'0'5031,"-15"3"-387,12 14 129,3-17-2580,-7 37-645,-2-23-387,9 17-387,0-3-515,0 9-259,0 2 0,4 8 0,1 6 0,2 13 0,1 7 0,2 5 0,1 6 0,-3-10 0,5 7-517,-13-23-3482,5-5-1032,-4-17-129,-1-12-258,0-24-258</inkml:trace>
  <inkml:trace contextRef="#ctx0" brushRef="#br0" timeOffset="30444.7413">2882 325 9417,'0'0'4644,"0"0"0,0 0-645,-14-5-1419,14 5-1161,0 0-258,0 0-387,0 0-129,11 2-129,-11-2-129,21 5 0,-5-4-129,9 4 129,4-3-258,6 1 129,4 0-258,5 4 129,-1-2 0,-1-1-129,-3 3 0,-5-1-129,-3 1 129,-5-1-129,-4 1 0,-5-2 0,-1-1 0,-16-4-258,21 13-129,-21-13-774,0 0-2322,11 23-1161,-11-23 0,-6 28-258,6-28-516</inkml:trace>
  <inkml:trace contextRef="#ctx0" brushRef="#br0" timeOffset="29912.7109">2876-78 5418,'-18'-14'4515,"18"14"129,-16-15-129,16 15-1548,0 0-387,-21-17-774,21 17-258,0 0-516,0 0-258,0 0-129,0 0-258,-15-5-129,15 5-129,0 0 0,0 0 0,0 0 0,17 1 0,-17-1-129,30 5 258,-7-2-129,8 1 0,3-1 0,6-2 0,4 1-129,4 1 129,1-1-129,-4 0 0,-1-1-129,-10-1-129,-4 3 0,-9-3-258,-1 5-258,-20-5-387,16 7-903,-16-7-2193,0 0-516,-10 9 0,10-9-387,-16 12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37:38.5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ED70124-9F68-489D-BFEE-3218170EEE9A}" emma:medium="tactile" emma:mode="ink">
          <msink:context xmlns:msink="http://schemas.microsoft.com/ink/2010/main" type="writingRegion" rotatedBoundingBox="11461,6874 16254,5145 17165,7672 12372,9400"/>
        </emma:interpretation>
      </emma:emma>
    </inkml:annotationXML>
    <inkml:traceGroup>
      <inkml:annotationXML>
        <emma:emma xmlns:emma="http://www.w3.org/2003/04/emma" version="1.0">
          <emma:interpretation id="{AFCC7280-65A0-4603-B87A-E80E293D5B97}" emma:medium="tactile" emma:mode="ink">
            <msink:context xmlns:msink="http://schemas.microsoft.com/ink/2010/main" type="paragraph" rotatedBoundingBox="11461,6874 15126,5552 15663,7039 11997,8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474E22-611D-41E1-B679-6DA55175E0AD}" emma:medium="tactile" emma:mode="ink">
              <msink:context xmlns:msink="http://schemas.microsoft.com/ink/2010/main" type="line" rotatedBoundingBox="11461,6874 15126,5552 15663,7039 11997,8361"/>
            </emma:interpretation>
          </emma:emma>
        </inkml:annotationXML>
        <inkml:traceGroup>
          <inkml:annotationXML>
            <emma:emma xmlns:emma="http://www.w3.org/2003/04/emma" version="1.0">
              <emma:interpretation id="{56FB3417-6B3D-4F6F-9614-89BECA739609}" emma:medium="tactile" emma:mode="ink">
                <msink:context xmlns:msink="http://schemas.microsoft.com/ink/2010/main" type="inkWord" rotatedBoundingBox="11461,6874 13677,6075 14214,7562 11997,8361">
                  <msink:destinationLink direction="to" ref="{171FD841-96AE-4474-8151-C4176DF42008}"/>
                  <msink:destinationLink direction="from" ref="{171FD841-96AE-4474-8151-C4176DF42008}"/>
                </msink:context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2-4:</emma:literal>
                </emma:interpretation>
                <emma:interpretation id="interp2" emma:lang="en-US" emma:confidence="0">
                  <emma:literal>2-4!</emma:literal>
                </emma:interpretation>
                <emma:interpretation id="interp3" emma:lang="en-US" emma:confidence="0">
                  <emma:literal>2-4'</emma:literal>
                </emma:interpretation>
                <emma:interpretation id="interp4" emma:lang="en-US" emma:confidence="0">
                  <emma:literal>Int</emma:literal>
                </emma:interpretation>
              </emma:one-of>
            </emma:emma>
          </inkml:annotationXML>
          <inkml:trace contextRef="#ctx0" brushRef="#br0">1275 3155 10191,'0'0'4644,"0"0"258,-14-3-516,14 3-2193,0 0-774,-13-16-258,13 16-387,0 0 0,0 0-258,0 0 0,0 0-129,0 0-129,0 0 0,0 0 130,0 0-388,0 0 0,13-13 0,-13 13 0,17-7 0,-17 7 0,25-4 0,-11 2 0,4 0 0,2 1 0,4-1 0,1-1 0,6 1 0,1-1 0,6 0 0,-1-4 0,5 2 0,1 1 0,-1-1 0,0 1 0,-3 1 0,0 0 0,-5 0 0,0-2 0,-4 2 0,-3-1 0,-1 1 0,-1 2 0,-2-3 0,-2 1 0,0 2 0,-2-1 0,4 0 0,-3 2 0,1-1 0,0 1 0,0-2 0,-3 0 0,0 2 0,-2 0 0,0-1 0,1-1 0,-1 2 0,2-1 0,1-1 0,3 0 0,2 1 0,2-3 0,2 3 0,3-1 0,-2 1 0,-3-1 0,3 2 0,-5-2 0,-1 2 0,-3 0 0,-20 0 0,24 0 0,-24 0 0,15 0 0,-15 0 0,0 0 0,0 0 0,0 0 0,0 0 0,0 0 0,0 0 0,0 0 0,0 0 0,16 0 0,-16 0-775,0 0-2966,0 0-1419,0 0-129,-11 0-258,11 0-516</inkml:trace>
          <inkml:trace contextRef="#ctx0" brushRef="#br1" timeOffset="2749.1572">1623 3629 8514,'0'0'4515,"0"0"0,-21 0-129,21 0-2064,0 0-774,-5-18-258,13 18-258,-8 0-258,22-11-129,-22 11 0,34-16-258,-15 4 0,10 3-129,-3-3-258,5 3 129,-1 2-129,1 2 0,-4 4 0,-2 1 0,-4 6-129,-21-6 129,23 29 0,-20-8 0,-3 2-129,-3 3 129,-12 3 129,-8 2-258,-6 1 258,-10 4-258,-5-1 258,-8 2-129,0-3 0,3-6 0,5-2 0,10-7 0,6-3-129,14-4 258,14-12-129,0 0 129,26 3 0,6-3-129,6-2 129,9-4 0,2-1-129,3 1 0,1 3-258,-7-4 0,1 7-258,-13-5-258,4 8-903,-12-3-2967,-7 0-129,-3-6-258,-16 6-258</inkml:trace>
          <inkml:trace contextRef="#ctx0" brushRef="#br1" timeOffset="3213.1838">2243 3509 11997,'0'0'5289,"0"0"-645,11 15 516,-11-15-2838,0 0-1161,0 16-258,0-1-387,-6-1-129,1 9-129,-6-1-128,-2 8-130,-4-1 0,3 1 0,-3 1 0,4-2 0,4-5 0,2-4 0,7-20 0,3 18 0,14-18 0,10-2 0,6-8 0,6-4 0,6-1 0,3 1 0,-1 1 0,-3 3 0,-5 4 0,-8 1 0,-4 5 0,-10-2-388,2 2-257,-19 0-645,24 3-1806,-24-3-1935,17 0 129,-17 0-387,8-14 0</inkml:trace>
          <inkml:trace contextRef="#ctx0" brushRef="#br1" timeOffset="3511.2008">2644 3462 14448,'-3'12'5031,"3"-12"-129,-6 18 0,-14-14-3225,20 19-774,-3-5-129,3 11-644,-2 0-130,1 11 0,1 4 0,0 13 0,0 6 0,0 6 0,3 4 0,-1 3 0,4 2 0,-4-15 0,15 8-2323,-13-29-2450,5-18-516,-9-24-129,18 0-129</inkml:trace>
          <inkml:trace contextRef="#ctx0" brushRef="#br2" timeOffset="5881.3364">3332 2678 10449,'0'0'4902,"0"0"-258,1-16 129,-1 16-2193,0 0-1161,-6-16-387,6 16-258,0 0-129,0 0-129,0 0 0,0 0-129,-4 13-257,4 3-130,0 5 0,0 6 0,0 9 0,4 6 0,1 5 0,-2 5 0,2 1 0,-1 2 0,1 0 0,-3-5 0,1-5 0,-1-11 0,6-3-130,-8-31-902,14 29-1677,-14-29-2193,10-10-129,-7-12-387,1-4 0</inkml:trace>
          <inkml:trace contextRef="#ctx0" brushRef="#br2" timeOffset="6208.3551">3171 2947 10191,'-14'0'5160,"14"0"-258,-18 4 0,18-4-1935,-16 0-1290,16 0-645,0 0-258,11 2-129,-11-2-258,31-2-257,-8-4-130,9 1 0,7 0 0,6 0 0,2 2 0,3 2 0,2 1 0,-7 0 0,0 1 0,-12 1-517,4 16-1160,-37-18-3096,27 11-387,-27-11-129,0 0-387</inkml:trace>
        </inkml:traceGroup>
        <inkml:traceGroup>
          <inkml:annotationXML>
            <emma:emma xmlns:emma="http://www.w3.org/2003/04/emma" version="1.0">
              <emma:interpretation id="{C4E3D776-0C1F-4213-9FCD-2251B7AEF131}" emma:medium="tactile" emma:mode="ink">
                <msink:context xmlns:msink="http://schemas.microsoft.com/ink/2010/main" type="inkWord" rotatedBoundingBox="14464,5902 15162,5650 15453,6459 14755,6711"/>
              </emma:interpretation>
              <emma:one-of disjunction-type="recognition" id="oneOf1">
                <emma:interpretation id="interp5" emma:lang="en-US" emma:confidence="1">
                  <emma:literal>16</emma:literal>
                </emma:interpretation>
                <emma:interpretation id="interp6" emma:lang="en-US" emma:confidence="0">
                  <emma:literal>"6</emma:literal>
                </emma:interpretation>
                <emma:interpretation id="interp7" emma:lang="en-US" emma:confidence="0">
                  <emma:literal>66</emma:literal>
                </emma:interpretation>
                <emma:interpretation id="interp8" emma:lang="en-US" emma:confidence="0">
                  <emma:literal>•6</emma:literal>
                </emma:interpretation>
                <emma:interpretation id="interp9" emma:lang="en-US" emma:confidence="0">
                  <emma:literal>6</emma:literal>
                </emma:interpretation>
              </emma:one-of>
            </emma:emma>
          </inkml:annotationXML>
          <inkml:trace contextRef="#ctx0" brushRef="#br3" timeOffset="8617.4929">4360 2172 10320,'11'-29'4902,"-6"11"-129,-5 18-516,0 0-1677,-3-14-1032,3 14-516,0 0-387,0 0-129,0 0-129,0 0 0,0 0 0,0 0-258,0 0 129,0 0-129,0 0 129,-13 12-129,13 6-129,0 5 130,0 4-130,2 9 0,2 3 0,3 6 0,-1 4 0,1 4 0,-2-1 0,0 1 0,-2-4 0,-2-4 0,1-6 0,-2-9 0,0-4 0,2-10 0,-2-16 0,0 0-388,21 15-2966,-21-15-1806,9-11 258,-2-4-645,1-4 0</inkml:trace>
          <inkml:trace contextRef="#ctx0" brushRef="#br3" timeOffset="9166.5243">4832 2151 12255,'-1'-19'5031,"-12"-4"-387,13 23 258,-15 0-2967,-1-7-774,16 7-387,-11 15 0,9 6-258,-6 2-129,5 7 1,-1 4-388,1 8 0,0 4 0,0 5 0,1 1 0,2 3 0,0-3 0,8 0 0,4-4 0,4-4 0,3-9 0,5-4 0,5-8 0,2-7 0,3-6 0,0-6 0,2-4 0,-2 0 0,-2-8 0,0-5 0,-4-1 0,-7-4 0,-5-1 0,-5-2 0,-9-2 0,-2 4 0,-15 2 0,-9 5 0,-7 3 0,-4 6 0,-7 3 0,0 0 0,0 12 0,3 0 0,8 6-130,0-8-515,15 8-258,-10-17-1290,26-1-2580,0 0-258,0 0 0,0 0-516</inkml:trace>
        </inkml:traceGroup>
      </inkml:traceGroup>
    </inkml:traceGroup>
    <inkml:traceGroup>
      <inkml:annotationXML>
        <emma:emma xmlns:emma="http://www.w3.org/2003/04/emma" version="1.0">
          <emma:interpretation id="{B56F9D47-3933-4902-8A68-B28325705FA6}" emma:medium="tactile" emma:mode="ink">
            <msink:context xmlns:msink="http://schemas.microsoft.com/ink/2010/main" type="paragraph" rotatedBoundingBox="14356,7041 16678,6284 17150,7731 14828,84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AD2F7D-26FE-4E1A-A7A9-0336C159590C}" emma:medium="tactile" emma:mode="ink">
              <msink:context xmlns:msink="http://schemas.microsoft.com/ink/2010/main" type="line" rotatedBoundingBox="14356,7041 16678,6284 17150,7731 14828,8488"/>
            </emma:interpretation>
          </emma:emma>
        </inkml:annotationXML>
        <inkml:traceGroup>
          <inkml:annotationXML>
            <emma:emma xmlns:emma="http://www.w3.org/2003/04/emma" version="1.0">
              <emma:interpretation id="{55C5A98E-B583-470B-BC0D-88EF0B04E046}" emma:medium="tactile" emma:mode="ink">
                <msink:context xmlns:msink="http://schemas.microsoft.com/ink/2010/main" type="inkWord" rotatedBoundingBox="14356,7041 16678,6284 17150,7731 14828,8488"/>
              </emma:interpretation>
              <emma:one-of disjunction-type="recognition" id="oneOf2">
                <emma:interpretation id="interp10" emma:lang="en-US" emma:confidence="0">
                  <emma:literal>K</emma:literal>
                </emma:interpretation>
                <emma:interpretation id="interp11" emma:lang="en-US" emma:confidence="0">
                  <emma:literal>24 =</emma:literal>
                </emma:interpretation>
                <emma:interpretation id="interp12" emma:lang="en-US" emma:confidence="0">
                  <emma:literal>2-4 =</emma:literal>
                </emma:interpretation>
                <emma:interpretation id="interp13" emma:lang="en-US" emma:confidence="0">
                  <emma:literal>¥</emma:literal>
                </emma:interpretation>
                <emma:interpretation id="interp14" emma:lang="en-US" emma:confidence="0">
                  <emma:literal>2.4 =</emma:literal>
                </emma:interpretation>
              </emma:one-of>
            </emma:emma>
          </inkml:annotationXML>
          <inkml:trace contextRef="#ctx0" brushRef="#br0" timeOffset="11185.6398">4223 3270 7353,'0'0'4902,"4"16"-129,-4-16-129,0 0-903,28 16-1935,-28-16-516,27 4-258,-10-4-258,15 0-129,2 0 0,19-2-129,7-6-129,16 8-128,7-7-259,7 6 0,7 1 0,2 0 0,-5 0 0,-9 1 0,-9 4 0,-16-3 0,-11 1 0,-14 4 0,-12-1 0,-23-6 0,14 8 0,-14-8 0,-9 7-1033,-12-11-2966,21 4-1161,-25-4 129,25 4-387,-17-12-516</inkml:trace>
          <inkml:trace contextRef="#ctx0" brushRef="#br1" timeOffset="13404.7667">4271 3749 8772,'0'16'4515,"0"-16"0,0 0 0,0 0-1806,16 5-1290,-16-5-516,29-7 0,-11-7-258,11 6-129,0-7-129,7 5 0,-2-1-129,3 1-129,2 4 0,-2 1-129,-1 2 0,-1 3 0,-4 0 0,-4 3 0,-4 8 0,-7 4-129,-9 6 258,-7 5-258,-13 4 258,-13 6-258,-10 4 258,-6 6-129,-3 2 0,-2-1 0,0-3 0,10-2 129,3-8-129,11-5 258,9-8-129,12-6 129,2-15 0,16 6 0,9-8 0,9-6-129,8-6 129,9-1-128,4-3-130,4 1-130,-1 0 1,-8 1-387,0 8 0,-18-13-1290,4 13-2967,-20 0-258,-16 8-258,10-19 0</inkml:trace>
          <inkml:trace contextRef="#ctx0" brushRef="#br1" timeOffset="13779.7881">5067 3656 12642,'0'0'5289,"0"0"-645,0 0 387,-18 13-3096,7 10-1032,-10 0-258,4 6-258,0 2-129,4 1-258,3 0 258,7-1-258,3-4 129,6-1-129,7-5 258,7-5 0,4-6-128,6-5-130,4-5 0,5 0 0,2-6 0,-1-4 0,4 2 0,-7-7-259,3 12-773,-20-15-2322,2 12-1935,-22 6 387,25-20-516,-25 20-129</inkml:trace>
          <inkml:trace contextRef="#ctx0" brushRef="#br1" timeOffset="14056.804">5346 3713 12126,'0'0'5031,"-14"0"-258,14 0 0,3 23-2838,-3-23-516,5 35-516,-5-12-129,5 11-258,-4 3 1,4 12-517,-5 7 0,0 14 0,0 6 0,0 3 0,0 0 0,-3-11-259,6 10-2837,-1-30-1677,0-15-516,-2-33 0,0 0-387</inkml:trace>
          <inkml:trace contextRef="#ctx0" brushRef="#br2" timeOffset="16904.9669">5993 3530 13674,'0'0'5160,"0"0"-258,8 4-258,15 4-3096,-23-8-387,40 1-387,-12-1 0,12 0-644,2 0-130,8 0 0,1 0 0,2 0 0,0 0 0,-4-1 0,1 1-646,-21-5-2708,8 5-1548,-8-5-258,-3-2-258,-8-4-129</inkml:trace>
          <inkml:trace contextRef="#ctx0" brushRef="#br2" timeOffset="16483.9428">5938 2987 12255,'0'0'4902,"0"0"-129,0 0-129,0 0-2709,0 0-774,15 0-258,-1 2-129,-14-2-258,31 0 0,-8-4-258,7 1-128,6-3-130,8 1 0,3-2 0,6 3 0,4-1 0,-1 1 0,-1 4 0,-5 0 0,-8 0-130,-11 0-386,-2 5-387,-29-5-2064,0 0-1806,0 0-258,0 0-129,0 0-129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37:27.8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213CE5-1F6B-4EF4-8A7D-1D8B785110D1}" emma:medium="tactile" emma:mode="ink">
          <msink:context xmlns:msink="http://schemas.microsoft.com/ink/2010/main" type="inkDrawing" rotatedBoundingBox="9774,4480 10138,4910 10109,4935 9745,4505" semanticType="callout" shapeName="Other"/>
        </emma:interpretation>
      </emma:emma>
    </inkml:annotationXML>
    <inkml:trace contextRef="#ctx0" brushRef="#br0">-506 768 7998,'0'16'4128,"0"-16"-129,0 0-258,0 0-1548,0 0-645,0 0-258,0 0-516,0 0 0,0 0 0,0 0-129,15 9 0,-15-9-258,0 0 129,14 8-258,-14-8 0,0 0 0,22 16-129,-22-16 0,0 0 129,17 18-129,-17-18 0,0 0 129,0 0-129,15 13 0,-15-13 0,0 0 0,0 0-129,0 0 129,0 0-129,0 0 129,16 4-129,-16-4 0,0 0 0,0 0 0,0 0 0,0 0 0,0 0 0,0 0 0,0 0 0,0 0 0,0 0 129,0 0-129,0 0 0,0 0 0,0 0 0,15 10 0,-15-10-129,0 0 258,0 0-129,0 0 0,0 0 0,0 0 0,16 16 0,-16-16 0,0 0 0,15 21 0,-15-21 0,15 23 0,-15-23 129,16 24-258,-6-8 258,1 1-258,2 0 129,0 3 0,2-2 0,-2 1 0,3 0 0,-1 1 0,-2-4-129,0 2 129,0-4 0,-13-14-129,22 23-258,-10-9-258,-12-14-645,16 15-2064,-16-15-1290,0 0 0,0 0-258,0 0-258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37:28.5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051CF5-D65C-44F0-BA54-68A668BA6511}" emma:medium="tactile" emma:mode="ink">
          <msink:context xmlns:msink="http://schemas.microsoft.com/ink/2010/main" type="inkDrawing" rotatedBoundingBox="9768,4962 10090,4380 10106,4389 9784,4971" semanticType="callout" shapeName="Other"/>
        </emma:interpretation>
      </emma:emma>
    </inkml:annotationXML>
    <inkml:trace contextRef="#ctx0" brushRef="#br0">-177 675 5031,'18'-5'4128,"-18"5"-516,0 0 0,1-15-1161,-1 15-387,0 0-516,0 0 129,0 0-387,0 0-258,0 0-258,0 0-129,-10 0 0,10 0-258,0 0-129,0 0 0,-14 20-129,14-20-129,-13 25 258,5-7-129,-4 3 129,3 3-129,-6 4 0,0 1 0,-3 0 129,-1 4-129,-1-1-129,-1 2 129,2 0-129,-1 0 0,1 3 0,1-3 0,1-2 0,3-1 0,2-5 0,3-4 0,-1-4 0,10-18 0,-11 21 0,11-21-258,0 0 0,0 0-129,0 0-516,0 0-1677,0 0-2064,0 0 129,0 0-258,0 0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37:20.9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1FD841-96AE-4474-8151-C4176DF42008}" emma:medium="tactile" emma:mode="ink">
          <msink:context xmlns:msink="http://schemas.microsoft.com/ink/2010/main" type="inkDrawing" rotatedBoundingBox="10162,6580 10342,3682 11326,3743 11146,6642" semanticType="callout" shapeName="Other">
            <msink:sourceLink direction="to" ref="{56FB3417-6B3D-4F6F-9614-89BECA739609}"/>
            <msink:sourceLink direction="from" ref="{56FB3417-6B3D-4F6F-9614-89BECA739609}"/>
          </msink:context>
        </emma:interpretation>
      </emma:emma>
    </inkml:annotationXML>
    <inkml:trace contextRef="#ctx0" brushRef="#br0">885 23 6837,'0'0'4128,"0"0"-258,0 0-387,-2-8-1032,2 8-774,0 0-258,0 0-387,0 0-258,0 0 0,0 0-258,0 0-129,-11-15 0,11 15 0,0 0 0,0 0 0,-16 0 0,16 0 0,-17 0 0,17 0-129,-18 5 129,18-5 0,-22 5-129,22-5 0,-26 10 0,26-10 0,-28 13 0,12-2 0,-2-3-128,-2 5-130,-2 0 0,2 1 0,-4 1 0,1-1 0,-3 3 0,5-4 0,-2 1 0,2 2 0,0-1 0,3 1 0,-2-3 0,2 3 0,0-1 0,1 2 0,0 1 0,-1 0 0,0 1 0,1 1 0,-1-1 0,1 2 0,1 0 0,0 2 0,1-2 0,1 2 0,1-2 0,-2 1 0,4 1 0,-2 0 0,1 1 0,1-2 0,-1 3 0,3-3 0,-1-1 0,0 2 0,2-2 0,1 0 0,-1 2 0,2-1 0,-2 1 0,1 0 0,1 1 0,-1 0 0,1 2 0,-2 1 0,1 1 0,1-2 0,1 0 0,0 0 0,0 1 0,2 1 0,-1-1 0,3 2 0,-1-1 0,1 1 0,1 0 0,-2-2 0,2 2 0,-2-1 0,2 1 0,-1-3 0,1 0 0,0 1 0,0-1 0,0 0 0,0 0 0,0 1 0,0-1 0,5 0 0,-2 0 0,3 0 0,-2 0 0,0 1 0,0-1 0,-3 2 0,3-4 0,-1 3 0,0-4 0,0 3 0,5 0 0,1 0 0,0 0 0,3 1 0,-1 1 0,2 1 0,0 0 0,0 0 0,-1 2 0,2-1 0,-1 1 0,0-2 0,2 0 0,-1 0 0,3-1 0,1-2 0,0 1 0,-1-1 0,3 2 0,3-3 0,-1 0 0,3-1 0,-1 2 0,4-4 0,-2 3 0,2-4 0,-2-2 0,-2 1 0,0-3 0,-2 1 0,0 2 0,-1-3 0,-1 0 0,-2-1 0,0-3 0,-2-2 0,-1-3 0,-15-8 0,19 11 0,-19-11 0,0 0 0,0 0 0,0 0 0,0 0 0,0 0-1549,0 0-3611,0 0 0,-14-8-516,14 8 129</inkml:trace>
    <inkml:trace contextRef="#ctx0" brushRef="#br0" timeOffset="850.0486">356 2877 11223,'-16'0'4644,"16"0"0,0 0-258,-24-10-2064,24 10-1161,0 0-258,0 0-129,0 0-129,0 0-129,-17-8 0,17 8-129,0 0-129,0 0 0,0 0-128,10-5-130,-10 5 0,24 0 0,-7 0 0,5 0 0,5 0 0,3 0 0,5 0 0,2 2 0,0 1 0,2 0 0,-1 2 0,-2-1 0,-4 0 0,-4 1 0,-5-3 0,-6 1 0,0-1 0,-17-2 0,22 0 0,-22 0 0,17 0 0,-17 0 0,14-5 0,-14 5 0,17-8 0,-17 8 0,0 0 0,19-7 0,-19 7 0,0 0 0,0 0 0,0 0 0,5-16 0,-5 16 0,0-16 0,0 16 0,-6-19 0,6 19 0,-2-20 0,2 20 0,0-22 0,2 7 0,1-1 0,3-5 0,-1-2 0,2-4 0,-1-4 0,1 2 0,-1-2 0,-1 4 0,2 2 0,-4 1 0,-3 24-1033,3-32-2579,-3 32-1290,2-25-258,-2 25-129,0-22-129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38:58.4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660F953-7D94-4AFA-AE3F-AC2E99A4DCCB}" emma:medium="tactile" emma:mode="ink">
          <msink:context xmlns:msink="http://schemas.microsoft.com/ink/2010/main" type="writingRegion" rotatedBoundingBox="9360,4125 9437,5647 8578,5690 8501,4168"/>
        </emma:interpretation>
      </emma:emma>
    </inkml:annotationXML>
    <inkml:traceGroup>
      <inkml:annotationXML>
        <emma:emma xmlns:emma="http://www.w3.org/2003/04/emma" version="1.0">
          <emma:interpretation id="{DCDB8069-73AD-4002-8EF6-33ED4EF1ED11}" emma:medium="tactile" emma:mode="ink">
            <msink:context xmlns:msink="http://schemas.microsoft.com/ink/2010/main" type="paragraph" rotatedBoundingBox="9360,4125 9437,5647 8578,5690 8501,4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B3B1BB-9B19-4DB6-AE5B-8B905AE5EF2E}" emma:medium="tactile" emma:mode="ink">
              <msink:context xmlns:msink="http://schemas.microsoft.com/ink/2010/main" type="line" rotatedBoundingBox="9360,4125 9437,5647 8578,5690 8501,4168"/>
            </emma:interpretation>
          </emma:emma>
        </inkml:annotationXML>
        <inkml:traceGroup>
          <inkml:annotationXML>
            <emma:emma xmlns:emma="http://www.w3.org/2003/04/emma" version="1.0">
              <emma:interpretation id="{2404922A-F8F7-436C-8B55-B272A2DF2FA6}" emma:medium="tactile" emma:mode="ink">
                <msink:context xmlns:msink="http://schemas.microsoft.com/ink/2010/main" type="inkWord" rotatedBoundingBox="9360,4125 9437,5647 8578,5690 8501,4168"/>
              </emma:interpretation>
              <emma:one-of disjunction-type="recognition" id="oneOf0">
                <emma:interpretation id="interp0" emma:lang="en-US" emma:confidence="1">
                  <emma:literal>5</emma:literal>
                </emma:interpretation>
                <emma:interpretation id="interp1" emma:lang="en-US" emma:confidence="0">
                  <emma:literal>☹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%</emma:literal>
                </emma:interpretation>
                <emma:interpretation id="interp4" emma:lang="en-US" emma:confidence="0">
                  <emma:literal>[</emma:literal>
                </emma:interpretation>
              </emma:one-of>
            </emma:emma>
          </inkml:annotationXML>
          <inkml:trace contextRef="#ctx0" brushRef="#br0">25 87 7353,'0'0'3999,"0"0"-258,-19 0-516,19 0-1032,0 0-645,0 0-129,0 0-258,-8-13-129,8 13-258,0 0 0,0 0-129,0 0-129,9-8-129,-9 8-129,17-10 0,-17 10-129,30-14 129,-10 2-129,4 4 129,-3-2-129,2 6 0,-4-3-129,-1 6 0,-4 1 0,-14 0 129,20 3-258,-20-3 129,9 18 0,-9-18 0,5 22 0,-5-22 0,5 21-129,-5-21 129,0 26 129,-5-11-129,-8 2 129,-4 3 0,-4 1-129,-5 2 129,-2 1 0,4-2 0,3-2-258,3-2 258,18-18-129,-13 24 0,13-24 0,13 10 0,10-10 129,6 0-129,5 0 129,6-4-129,1-1 0,1-1-129,-2 3 0,-6-2-258,-2 5 0,-9-3-258,1 3-129,-24 0-645,29 5-1677,-29-5-1419,15 1 0,-15-1-258,0 0-129</inkml:trace>
          <inkml:trace contextRef="#ctx0" brushRef="#br0" timeOffset="465.0266">-282 666 10320,'0'0'4644,"15"8"-129,12-8 0,12 3-2193,-4-11-774,25 6-516,-3-11-516,11 9-129,0-6-129,3 5-129,-7 0-129,0 5 0,-8 0-129,-6 2 129,-3 4-129,-8 1-129,-3 4-129,-12-9-516,3 14-2064,-12-10-1548,-15-6 129,0 0-258,-2-14-387</inkml:trace>
          <inkml:trace contextRef="#ctx0" brushRef="#br0" timeOffset="1131.0647">20 1146 10707,'0'0'5031,"0"0"-258,0 0 129,4-19-1419,-4 19-1935,0 0-516,24-13-258,-24 13-257,34-25-517,-12 9 0,8 2 0,-1-2 0,3-1 0,0 4 0,-1 4 0,-3 2 0,-6 4 0,1 1 0,-7 2 0,-16 0 0,21 13 0,-21-13 0,0 31 0,-6-7 0,-11 4 0,-8 4 0,-6 4 0,-5 3 0,-4 3 0,-2 0 0,1 1 0,4 1 0,5-4 0,9-4 0,9-4 0,12-7 0,8-9 0,19-5 0,10-9 0,12-2 0,7-10 0,5-6 0,1-2 0,3 4 0,-11-3-646,0 16-644,-23-7-2709,-2 4-1032,-9 4 129,-18 0-645,0 0-129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5:55:21.0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E6F8E3F-6E76-442E-8E0D-46A4A69DF2AA}" emma:medium="tactile" emma:mode="ink">
          <msink:context xmlns:msink="http://schemas.microsoft.com/ink/2010/main" type="writingRegion" rotatedBoundingBox="23435,5302 24065,7170 22989,7534 22358,5666"/>
        </emma:interpretation>
      </emma:emma>
    </inkml:annotationXML>
    <inkml:traceGroup>
      <inkml:annotationXML>
        <emma:emma xmlns:emma="http://www.w3.org/2003/04/emma" version="1.0">
          <emma:interpretation id="{4FCEB93D-4B46-4D5A-9DEE-2DBD00D7CD07}" emma:medium="tactile" emma:mode="ink">
            <msink:context xmlns:msink="http://schemas.microsoft.com/ink/2010/main" type="paragraph" rotatedBoundingBox="23435,5302 24065,7170 22989,7534 22358,56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177E88-52EF-42D8-A43E-9EE225C4A4C3}" emma:medium="tactile" emma:mode="ink">
              <msink:context xmlns:msink="http://schemas.microsoft.com/ink/2010/main" type="line" rotatedBoundingBox="23435,5302 24065,7170 22989,7534 22358,5666"/>
            </emma:interpretation>
          </emma:emma>
        </inkml:annotationXML>
        <inkml:traceGroup>
          <inkml:annotationXML>
            <emma:emma xmlns:emma="http://www.w3.org/2003/04/emma" version="1.0">
              <emma:interpretation id="{5FC6E2AA-D7EF-49B1-91DF-90610650F7DA}" emma:medium="tactile" emma:mode="ink">
                <msink:context xmlns:msink="http://schemas.microsoft.com/ink/2010/main" type="inkWord" rotatedBoundingBox="23435,5302 24065,7170 22989,7534 22358,5666"/>
              </emma:interpretation>
              <emma:one-of disjunction-type="recognition" id="oneOf0">
                <emma:interpretation id="interp0" emma:lang="en-US" emma:confidence="1">
                  <emma:literal>¥</emma:literal>
                </emma:interpretation>
                <emma:interpretation id="interp1" emma:lang="en-US" emma:confidence="0">
                  <emma:literal>=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K</emma:literal>
                </emma:interpretation>
              </emma:one-of>
            </emma:emma>
          </inkml:annotationXML>
          <inkml:trace contextRef="#ctx0" brushRef="#br0">2718-51 5031,'7'-24'4386,"-7"24"0,10-21-129,-10 6-1032,0 15-387,0-19-774,0 19-387,0-15-645,0 15 0,0-14-387,0 14 0,0 0-129,0-15-129,0 15 0,0 0-128,0 0-259,0 0 0,0 0 0,0 0 0,-12-5 0,12 5 0,0 0 0,0 0 0,-8 10 0,8-10 0,0 18 0,0-18 0,0 26 0,0-7 0,2 0 0,1 6 0,0 2 0,2 5 0,0 2 0,1 4 0,1 0 0,3 0 0,-4-1 0,2-2 0,-1-2 0,-4-6 0,2-3 0,-2-7 0,2-1 0,-5-16 0,5 16-130,-5-16-1031,0 0-774,0 0-2193,0 0-903,0 0 0,0 0-129,0 0-258</inkml:trace>
          <inkml:trace contextRef="#ctx0" brushRef="#br1" timeOffset="2260.1293">2392 748 11739,'0'0'4902,"0"0"-387,0 0 129,0 0-2451,0 0-1161,14 0-387,-14 0-129,16-7-387,-16 7 0,21-3 0,-6 1 0,6 2 0,7 0 0,10 0 129,12 0-129,18 0 129,13 0 0,18 0 0,8 0 0,6 0 130,2 0-388,-7 0 0,-11-1 0,-16-1 0,-20 1 0,-25-3-388,-13 4-128,-23 0-258,0 0-387,-20 0-1032,6 0-2322,-4 4-387,-2 0 0,20-4-258</inkml:trace>
          <inkml:trace contextRef="#ctx0" brushRef="#br2" timeOffset="5179.2963">2704 1152 8514,'0'0'4773,"0"0"-129,0 0-516,0 0-1032,0-19-903,0 19-645,0 0-387,0 0-258,0 0-387,0 0-129,0-15-129,0 15 0,0 0-258,0 0 129,10-11 0,4 9 1,9-3-130,6 2 0,8-2 0,10 0 0,1 1 0,3 0 0,-5 3 0,1-1 0,-8 2 0,-7 0 0,-7 5 0,-11 1 0,-14-6 0,13 23 0,-13-8 0,0 2 0,-8 3-130,-5 4 130,-5 0 130,-6 4-260,-8 4 130,-5 0 130,-5 4-130,1-2 0,2 0 0,2-3 0,5-2 0,6-3 0,10-5 0,8-2 0,8-3 0,0-16 0,11 25 0,12-16 0,4-2 0,12-2 0,9-2 0,11-3 0,5 0 0,8-3 0,0-4 0,-1 2 0,-1 0 0,-9 1 0,-9 0 0,-8 4 0,-10 0 0,-12 0 0,-4 5 0,-18-5 0,18 10 0,-18-10 0,0 0-388,0 0-902,0 18-1677,0-18-1935,-16 3-129,16-3-258,-15 0 129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39:08.3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44BE91-17CE-4800-9826-B6D78385AF98}" emma:medium="tactile" emma:mode="ink">
          <msink:context xmlns:msink="http://schemas.microsoft.com/ink/2010/main" type="writingRegion" rotatedBoundingBox="11511,5888 12724,5888 12724,6451 11511,6451"/>
        </emma:interpretation>
      </emma:emma>
    </inkml:annotationXML>
    <inkml:traceGroup>
      <inkml:annotationXML>
        <emma:emma xmlns:emma="http://www.w3.org/2003/04/emma" version="1.0">
          <emma:interpretation id="{A3CAF2F7-4062-4196-8F3E-0DD43BEE3858}" emma:medium="tactile" emma:mode="ink">
            <msink:context xmlns:msink="http://schemas.microsoft.com/ink/2010/main" type="paragraph" rotatedBoundingBox="11511,5888 12724,5888 12724,6451 11511,6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D82A22-58CE-43FE-9436-1DA945FEC110}" emma:medium="tactile" emma:mode="ink">
              <msink:context xmlns:msink="http://schemas.microsoft.com/ink/2010/main" type="line" rotatedBoundingBox="11511,5888 12724,5888 12724,6451 11511,6451"/>
            </emma:interpretation>
          </emma:emma>
        </inkml:annotationXML>
        <inkml:traceGroup>
          <inkml:annotationXML>
            <emma:emma xmlns:emma="http://www.w3.org/2003/04/emma" version="1.0">
              <emma:interpretation id="{5504471D-8E8E-4BEC-9C1A-CB9B95D6AC6E}" emma:medium="tactile" emma:mode="ink">
                <msink:context xmlns:msink="http://schemas.microsoft.com/ink/2010/main" type="inkWord" rotatedBoundingBox="11511,5888 12724,5888 12724,6451 11511,6451"/>
              </emma:interpretation>
              <emma:one-of disjunction-type="recognition" id="oneOf0">
                <emma:interpretation id="interp0" emma:lang="en-US" emma:confidence="1">
                  <emma:literal>20</emma:literal>
                </emma:interpretation>
                <emma:interpretation id="interp1" emma:lang="en-US" emma:confidence="0">
                  <emma:literal>26</emma:literal>
                </emma:interpretation>
                <emma:interpretation id="interp2" emma:lang="en-US" emma:confidence="0">
                  <emma:literal>2o</emma:literal>
                </emma:interpretation>
                <emma:interpretation id="interp3" emma:lang="en-US" emma:confidence="0">
                  <emma:literal>zo</emma:literal>
                </emma:interpretation>
                <emma:interpretation id="interp4" emma:lang="en-US" emma:confidence="0">
                  <emma:literal>so</emma:literal>
                </emma:interpretation>
              </emma:one-of>
            </emma:emma>
          </inkml:annotationXML>
          <inkml:trace contextRef="#ctx0" brushRef="#br0">125 176 4773,'0'0'4644,"0"-18"0,0 18-516,0 0-1161,0 0-903,0 0-387,-13-11-645,13 11-129,0 0-258,0 0 0,0 0-258,0 0 129,0 0 0,0 0-129,0 0 0,0 0-258,-4-19 129,4 19 0,15-20-129,1 7 0,2-1 0,6-3-129,4 3 129,-1-1-129,1 4 0,-1 1 0,2 4 0,-3 3 0,-3-1 0,-4 4 0,0 0 0,-2 7 0,-3 3 0,-1 4 0,-5 6 0,-1 4-129,-1 5 129,-1 2-129,-2 3 129,-3 1-129,0 1 129,-5-2-129,-6 0 129,-10-2 0,-8-3-129,-11 2 258,-6-4-258,-5-1 258,-3-3-129,2-2 129,1-5 0,9-3-129,8-3 129,8-1-129,8-4 129,18-5-129,0 0 129,0 0-129,0 0 0,24 3 129,5-3-129,7-1 0,6-4 129,5-1-129,1 1 0,3 3 0,-3 0 0,-1 2 0,-5 2 0,-3 3 0,0 1 0,-5 1-129,0-2 129,-5-2-258,1 0-129,-7-4-1032,6-1-2838,-8-1-903,-21 3 258,20-13-645</inkml:trace>
          <inkml:trace contextRef="#ctx0" brushRef="#br0" timeOffset="503.0288">918 210 9546,'-3'10'4644,"3"-10"-129,-18 14-387,12 6-1935,-17-9-1161,15 15 0,-11-8-387,9 11 0,-4-3-258,9 8 129,-3-5-258,8 3 0,0-6-129,8-3 0,8-7-129,5-8 0,8-7 0,5-1 0,3-14 0,7-9 0,1-4 0,0-4 129,-6-3 129,-3 2 0,-10-4 0,-7 7 0,-11 0 129,-6 10 0,-10-2 0,-13 9-129,-10 7-128,-6 5-130,-9 7 0,-2 11 0,-4 3 0,4 3 0,4 0 0,8-1 0,12 1 0,5-11-775,19 11-2063,0-24-2322,0 16 129,0-16-387,16 10-129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23:54.3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-14-16 15996,'9'9'5289,"-9"-9"258,0 0-645,0 0-3869,0 0-1033,0 0 0,0 0 0,0 0 0,0 0-1033,0 0-3998,0 0-129,0 0 0,0 20-387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1:04.30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7CB8A07-A11C-42F2-A1D5-CE37BF35A5B9}" emma:medium="tactile" emma:mode="ink">
          <msink:context xmlns:msink="http://schemas.microsoft.com/ink/2010/main" type="writingRegion" rotatedBoundingBox="13702,2332 20824,2449 20782,5020 13660,4903"/>
        </emma:interpretation>
      </emma:emma>
    </inkml:annotationXML>
    <inkml:traceGroup>
      <inkml:annotationXML>
        <emma:emma xmlns:emma="http://www.w3.org/2003/04/emma" version="1.0">
          <emma:interpretation id="{668F1DBC-BD4F-422D-B245-8C8172B26F7E}" emma:medium="tactile" emma:mode="ink">
            <msink:context xmlns:msink="http://schemas.microsoft.com/ink/2010/main" type="paragraph" rotatedBoundingBox="13702,2332 20824,2449 20782,5020 13660,49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6FEE1D-821F-4C10-BAE7-F950B69495EA}" emma:medium="tactile" emma:mode="ink">
              <msink:context xmlns:msink="http://schemas.microsoft.com/ink/2010/main" type="line" rotatedBoundingBox="13702,2332 20824,2449 20782,5020 13660,4903"/>
            </emma:interpretation>
          </emma:emma>
        </inkml:annotationXML>
        <inkml:traceGroup>
          <inkml:annotationXML>
            <emma:emma xmlns:emma="http://www.w3.org/2003/04/emma" version="1.0">
              <emma:interpretation id="{A121C370-E854-45E2-8110-8F0192C7CD29}" emma:medium="tactile" emma:mode="ink">
                <msink:context xmlns:msink="http://schemas.microsoft.com/ink/2010/main" type="inkWord" rotatedBoundingBox="16293,2381 18782,2422 18742,4848 16253,4807"/>
              </emma:interpretation>
              <emma:one-of disjunction-type="recognition" id="oneOf0">
                <emma:interpretation id="interp0" emma:lang="en-US" emma:confidence="0">
                  <emma:literal>56-4=1</emma:literal>
                </emma:interpretation>
                <emma:interpretation id="interp1" emma:lang="en-US" emma:confidence="0">
                  <emma:literal>56-4=4</emma:literal>
                </emma:interpretation>
                <emma:interpretation id="interp2" emma:lang="en-US" emma:confidence="0">
                  <emma:literal>'6-4.</emma:literal>
                </emma:interpretation>
                <emma:interpretation id="interp3" emma:lang="en-US" emma:confidence="0">
                  <emma:literal>'26-4.</emma:literal>
                </emma:interpretation>
                <emma:interpretation id="interp4" emma:lang="en-US" emma:confidence="0">
                  <emma:literal>'06-4.</emma:literal>
                </emma:interpretation>
              </emma:one-of>
            </emma:emma>
          </inkml:annotationXML>
          <inkml:trace contextRef="#ctx0" brushRef="#br0">2168 898 12384,'0'0'5031,"0"0"-516,0 0 129,0 0-2580,0-8-774,0 8-387,0 0-258,14-7-129,-14 7-258,0 0 0,0 0 1,0 0-259,0 0 0,20-5 0,-20 5 0,26 0 0,-4 0 0,7 0 0,7 2 0,8-1 0,4 1 0,9 0 0,6-2 0,3 0 0,5 0 0,-3 0 0,-5-2 0,-3-3 0,-8 2 0,-8-3 0,-9 2 0,-9-1 0,-8 2 0,-18 3 0,21-1-388,-21 1-128,0 0-129,0 0-645,0 0-1935,6 8-1419,-6-8-258,0 0-129,0 0-258</inkml:trace>
          <inkml:trace contextRef="#ctx0" brushRef="#br1" timeOffset="4481.2564">4063-186 11352,'0'0'5031,"0"0"-645,0 0 258,0 0-2709,-8-14-387,8 14-516,0 0-258,0 0 0,0 0-258,0 0 0,0 0-257,0 0-259,0 0 0,0 0 0,0 0 0,0 0 0,0 0 0,-8 14 0,8-14 0,0 24 0,-2-6 0,2 3 0,0 5 0,0 5 0,-1 6 0,-1 10 0,-3 6 0,2 9 0,0 1 0,1 3 0,-1-1 0,3-5 0,0-4 0,0-9 0,5-11 0,0-9 0,-1-9 0,-4-18 0,9 19 0,-9-19 0,0 0 0,0 0 0,0 0 0,0 15 0,0-15-388,0 0-1289,0 0-2064,0 0-1419,0 0 258,0 0-387,0 0-516</inkml:trace>
          <inkml:trace contextRef="#ctx0" brushRef="#br2" timeOffset="6892.3943">3504 1027 8901,'0'0'4515,"0"0"129,0 0-387,0-10-1161,0 10-1419,0 0-645,0 0-516,0 0-129,0 0 0,0 0-258,0 0 129,0 0 129,0 0-129,16-11 0,-16 11 0,22-3 0,-1 3 0,2-2 0,9 2 0,9-6-129,15 2 129,11-4-129,12-1 0,8-1 1,9-1-130,4-6 0,5 3 0,-8-2 0,-10 3 0,-12 1 0,-15 4 0,-17 0 0,-12 3 0,-15 4 0,-16 1 0,0 0 0,0 0 0,0 0 0,-14 0-130,14 0-257,0 0-258,0 0-516,0 0-1935,0 0-1935,0 0 387,0 0-645,0 0 258</inkml:trace>
          <inkml:trace contextRef="#ctx0" brushRef="#br3" timeOffset="8969.5131">4034 1410 7869,'0'0'4128,"0"0"0,0 0-258,0-14-1419,0 14-903,5-16-516,-5 16-258,1-18 129,-1 18-129,0 0 129,0 0 0,0-20 0,0 20-258,0 0 129,0 0-258,0 0-129,0 15-128,0-15-259,-4 29 0,-3-10 0,1 9 0,-4 3 0,-1 4 0,-2 6 0,0-1 0,-2-1 0,2-2 0,2-5 0,5-6 0,6-6 0,3-6 0,16-7 0,10-7 0,12 0 0,7 0 0,6-5 0,1 0 0,0-1 0,-7 1 0,-6 1 0,-10 3 0,-7-1 0,-11-3 0,1 5 0,-15 0-904,14-8-1418,-14 8-2451,5-26-258,-2 9-258,4-6 0</inkml:trace>
          <inkml:trace contextRef="#ctx0" brushRef="#br3" timeOffset="9337.5341">4453 1268 13287,'0'-23'5031,"0"23"0,0 0 0,0 0-2838,0 0-774,0 0-644,0 0-775,-12 18 0,8 2 0,0 12 0,1 5 0,0 10 0,-4 6 0,3 10 0,-1 5 0,0 5 0,-2 1 0,3 1 0,-1-4 0,2-1 0,1-7 0,2-5 0,0-8 0,0-13 0,6-1 0,-6-20 0,12 11-1420,-12-27-2708,0 0-1161,0 0 387,0 0-516,13-17-516</inkml:trace>
          <inkml:trace contextRef="#ctx0" brushRef="#br1" timeOffset="-6851.3918">135-3 12384,'0'0'5031,"0"0"-258,0 0 0,13 14-2451,-13-14-1032,0 0-387,0-8-129,0 8-257,0 0-517,0 0 0,0 0 0,0 0 0,0 0 0,-18 0 0,18 0 0,-30 5 0,12 2 0,0 1 0,-1 1 0,3 3 0,16-12 0,-23 21 0,23-21 0,-8 21 0,8-21 0,8 19 0,10-9 0,3-2 0,6 0 0,6 2 0,2-2 0,2 3 0,4 2 0,-2 2 0,-2 3 0,-3 4 0,-5 2 0,-2 4 0,-4 1 0,0 0 0,-7 3 0,-3-2 0,-5 0 0,-8-1 0,0-3 0,-12-1 0,-5-3 0,-11-2 0,-1-1 0,-7-3 0,1-6 0,-2-2 0,3-5 0,-2-3 0,5 0 0,2-10 0,7 4 0,-9-18-1678,31 24-1676,-31-26-1935,15 8 258,0-1-258,6-2-516</inkml:trace>
          <inkml:trace contextRef="#ctx0" brushRef="#br1" timeOffset="-6446.3687">62-89 15867,'0'0'5031,"0"0"-129,9-29-516,18 27-2838,-8-14-645,17 7-773,0-6-130,7 2 0,4-1 0,7 1 0,-1-4 0,2 5 0,-2 0 0,-6 3 0,-2 4 0,-14-2 0,-5 7 0,-26 0-1420,16 5-2063,-16-5-1806,-10 11 645,-4-6-774,14-5 387</inkml:trace>
          <inkml:trace contextRef="#ctx0" brushRef="#br2" timeOffset="-4535.2594">-426 1058 12384,'0'14'5031,"0"-14"-516,11 4 258,-11-4-2709,21 0-903,10 0-387,2-7-258,18 2-129,7-4 0,18 0-129,9-4 0,16 4 1,11-6-259,14 6 0,7-3 0,9 1 0,-3 1 0,-3 2 0,-15 2 0,-17 1 0,-19 2 0,-28 1 0,-20 2 0,-37 0-517,15 16-1676,-28-9-2451,-2-1-516,1-3 0,-1-3-387</inkml:trace>
          <inkml:trace contextRef="#ctx0" brushRef="#br3" timeOffset="-2311.1321">462 1514 8772,'0'0'4515,"0"0"258,0-16-387,0 16-1290,0 0-903,18-12-516,-18-2-516,0 14-258,0 0-258,0 0-129,0 0-386,0 0-130,0 0 0,-7 8 0,7-8 0,-21 32 0,8-11 0,0 8 0,0 5 0,2 7 0,-2 1 0,2 5 0,1 3 0,4 5 0,1 1 0,5 1 0,0 0 0,9-1 0,9-3 0,8-1 0,6-6 0,9-8 0,6-7 0,8-10 0,1-10 0,4-11 0,2-3 0,-3-15 0,-5-6 0,-6-8 0,-10-2 0,-8-3 0,-9 1 0,-8 4 0,-11 3 0,-4 4 0,-17 6 0,-14 9 0,-12 5 0,-11 5 0,-7 5 0,-7 8 0,2 2 0,2 4 0,8 1 0,9 1 0,15-2 0,10 0 0,13 2 0,11-21 0,1 39-259,-1-39-3224,21 15-1677,0-15 129,3 0-516,1-2 129</inkml:trace>
          <inkml:trace contextRef="#ctx0" brushRef="#br0" timeOffset="17004.9727">5819 506 5676,'0'0'4773,"-19"8"-258,19-8-129,-8 15-1548,8-15-774,0 0-645,-16 0-387,16 0-258,0 0-129,0 0-129,0 0 0,0 0-129,0 0-129,17 13 129,-2-13-129,14 0-129,8 0 0,12 0 0,11-5-129,9-1 129,9 1-129,1-2 0,2 1 0,-7-1-129,-6 2 0,-11-3 0,-10 7-387,-22-12-645,8 13-2709,-33 0-903,0 0-258,0 0 0</inkml:trace>
          <inkml:trace contextRef="#ctx0" brushRef="#br0" timeOffset="17432.9972">5907 1025 7869,'0'0'4644,"0"0"129,4-16-258,6 0-1290,11 16-1161,-21-11-774,16 11-258,-16 0-387,16-8-258,-16 8-129,20 0 0,-6 0-129,11 3 0,7 0-129,12 2 129,6-2 0,10 2 0,3-3-129,6-2 129,-1 0-258,-5-2-129,4 2-903,-25-2-3096,3-7-774,-8 1 258,-11-2-387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2:15.49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2F80291-DD7B-49C3-80A2-809D7F7611ED}" emma:medium="tactile" emma:mode="ink">
          <msink:context xmlns:msink="http://schemas.microsoft.com/ink/2010/main" type="writingRegion" rotatedBoundingBox="9566,4231 13436,4164 13454,5204 9584,5271"/>
        </emma:interpretation>
      </emma:emma>
    </inkml:annotationXML>
    <inkml:traceGroup>
      <inkml:annotationXML>
        <emma:emma xmlns:emma="http://www.w3.org/2003/04/emma" version="1.0">
          <emma:interpretation id="{3C33E6CA-6B65-441C-B7AB-E3D24CDF726C}" emma:medium="tactile" emma:mode="ink">
            <msink:context xmlns:msink="http://schemas.microsoft.com/ink/2010/main" type="paragraph" rotatedBoundingBox="9566,4231 13436,4164 13454,5204 9584,52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45061B-3EB5-49CF-ABE7-F57C716616D8}" emma:medium="tactile" emma:mode="ink">
              <msink:context xmlns:msink="http://schemas.microsoft.com/ink/2010/main" type="line" rotatedBoundingBox="9566,4231 13436,4164 13454,5204 9584,5271"/>
            </emma:interpretation>
          </emma:emma>
        </inkml:annotationXML>
        <inkml:traceGroup>
          <inkml:annotationXML>
            <emma:emma xmlns:emma="http://www.w3.org/2003/04/emma" version="1.0">
              <emma:interpretation id="{A0562DAB-C6F3-4BA8-85AD-18016B593F3F}" emma:medium="tactile" emma:mode="ink">
                <msink:context xmlns:msink="http://schemas.microsoft.com/ink/2010/main" type="inkWord" rotatedBoundingBox="9566,4231 13436,4164 13454,5204 9584,5271"/>
              </emma:interpretation>
              <emma:one-of disjunction-type="recognition" id="oneOf0">
                <emma:interpretation id="interp0" emma:lang="en-US" emma:confidence="0">
                  <emma:literal>6:6,12118,24</emma:literal>
                </emma:interpretation>
                <emma:interpretation id="interp1" emma:lang="en-US" emma:confidence="0.5">
                  <emma:literal>6: 6, 12118.24</emma:literal>
                </emma:interpretation>
                <emma:interpretation id="interp2" emma:lang="en-US" emma:confidence="0">
                  <emma:literal>6: 6,12118,24</emma:literal>
                </emma:interpretation>
                <emma:interpretation id="interp3" emma:lang="en-US" emma:confidence="0">
                  <emma:literal>6:6, 12118.24</emma:literal>
                </emma:interpretation>
                <emma:interpretation id="interp4" emma:lang="en-US" emma:confidence="0">
                  <emma:literal>6: 611218.24</emma:literal>
                </emma:interpretation>
              </emma:one-of>
            </emma:emma>
          </inkml:annotationXML>
          <inkml:trace contextRef="#ctx0" brushRef="#br0">1309 223 14061,'0'-15'5031,"0"15"-516,0 0 129,-13 0-3225,13 15-516,0-15-129,-10 35-387,0-12 129,7 6-387,-3 3 0,4-1-258,2 6-258,0-9-258,5 14-1032,-5-15-2580,1-2-645,7-6 0,-8-19-387</inkml:trace>
          <inkml:trace contextRef="#ctx0" brushRef="#br0" timeOffset="554.0317">1441 329 10191,'0'-8'4773,"18"-13"129,-5 7-387,5-11-1548,14 17-1290,-16-16-516,15 14-258,-10-7-387,5 9-129,-10-4-258,0 7 0,-16 5 129,21-3-258,-21 3 129,0 0-129,10 13 0,-10-13 0,3 24 130,-3-7-260,0 2 260,-3 2-130,-5 3 0,-4 4 0,-2 1 0,-2 0 0,-2 2 0,-1 1 0,1-3 0,0-1 0,3-3 0,4-4 0,6-3 0,5-3 0,0-15 0,7 22 0,-7-22 0,30 15 0,-7-12 0,-4 2 0,4 0 0,-3-5-388,2 5-128,-22-5-387,39 1-1419,-39-1-2322,27-9-129,-9-3-258,0-4-129</inkml:trace>
          <inkml:trace contextRef="#ctx0" brushRef="#br0" timeOffset="846.0484">1955 574 16899,'5'30'4773,"-3"-10"258,-1 4-387,-1-6-3741,4 11-516,-3 0-257,1 5-130,1 0 0,0 1 0,2 3-259,-5-8-128,8 8-387,-8-21-1419,2 4-2580,3-3-129,-5-18-129,6 15-258</inkml:trace>
          <inkml:trace contextRef="#ctx0" brushRef="#br0" timeOffset="2282.1306">2107 200 13545,'0'0'4773,"0"0"0,0 0-645,0 0-2322,0 0-774,0 0-258,8 11-387,-8-11 129,13 26-258,-6-6-129,1 5 0,-2 3 0,3 4 0,-5 1-129,0-3-129,0 4-129,-4-8 0,4 3-258,-4-29-387,8 41-2064,-8-41-1806,6 16 0,-6-16-387,0 0 129</inkml:trace>
          <inkml:trace contextRef="#ctx0" brushRef="#br0" timeOffset="3141.1797">2471 147 12255,'0'0'4644,"-14"-20"-258,14 20-258,0 0-2322,0 0-1032,0 0-516,-16 8-129,16-8 0,-31 21-129,13-8 129,-3 2 0,2-1 0,-1-1 0,6 0 0,-1-3 129,15-10-129,-5 18 129,5-18-129,10 13 129,6-5 0,-1-7 0,9 6 129,-1-6-129,2 6 129,-2-5-129,0 2-129,-2 0 129,1 1-129,-1-1 0,0 1-129,-3 2 130,0 1-130,-2 3 0,-16-11 0,26 26 0,-18-8-130,0 1 1,-3 1 0,-2 2 0,-3 1-129,4 4-129,-4-4 129,0 4-129,-2-6 0,-3 5 0,-5-9 129,2 2-129,-6-11-129,14-8 258,-29 6-129,29-6 129,-30-11 0,19-7 129,1-3 0,4-3 258,4 1 0,1-7 129,2 9 129,4-7-129,7 9 129,-1-2-129,3 3-129,-1 2 0,5 1-129,0 1 0,0-1 0,1 2 0,1 0-129,-3 0 258,-1 4 0,-4-6 0,-12 15 129,11-24 0,-11 24 129,-5-26-129,5 26 129,-35-24-129,10 12-129,-2-2 129,1 4-258,2 0-129,0 1-129,24 9-645,-38-12-2064,38 12-1806,-16-1-129,16 1-258,0 0 0</inkml:trace>
          <inkml:trace contextRef="#ctx0" brushRef="#br0" timeOffset="-2395.137">238 4 5289,'-10'-5'4644,"10"5"-258,0 0 129,0 0-1806,0 0-516,-14-4-516,14 4-387,0 0-387,0 0-258,0 0-258,0 0-129,0 0 0,0 0-129,0 0 129,0 0 0,-15 4-129,15-4 258,-13 15-129,13-15 129,-21 21-129,21-21 0,-26 26 129,13-8-129,-1-2 0,-1 3-129,1-1 130,3 5-259,-2-1 0,4 3 0,-2-3 0,3 3 0,-2-1 0,4 3 0,3 1 0,-2-1 0,2 4 0,-1 0 0,4 1 0,0 0 0,8 1 0,1-1 0,3-1 0,5-4 0,0-2 0,6-4 0,3-5 0,-2-7 0,2-7 0,2-2 0,-3-11 0,1-9 0,-1-4 0,-6-3 0,-3-4 0,-1 0 0,-7 2 0,-5 3 0,-3 5 0,-3 7 0,-17 2 0,-6 7 0,-3 4 0,-8 1 0,2 0 0,4 3 0,0 0 0,5 0 0,12 2 0,14-5 0,0 0 0,0 0-904,0 0-3224,14 4-1032,-14-4 129,20 1-129,-20-1-387</inkml:trace>
          <inkml:trace contextRef="#ctx0" brushRef="#br0" timeOffset="-1755.1003">500 456 18705,'0'17'5160,"0"-17"258,-2 20-1934,2-20-3484,0 0 0,0 0 0,0 0 0,0 0 0,0 0 0,0 0 0,0 0 0,0 0 0,0 0 0,0 0 0,-11-10 0,11 10-4774,0 0-644,0 0 129,0 0-258</inkml:trace>
          <inkml:trace contextRef="#ctx0" brushRef="#br0" timeOffset="-2037.1165">519 205 16641,'0'0'5289,"0"0"0,0 0-129,0-20-4772,0 20-388,0 0 0,0 0 0,0 0 0,0 0 0,0 0 0,-3-14 0,3 14 0,0 0-388,0 0-4127,0 10-903,0-10 387,-8 17-516</inkml:trace>
          <inkml:trace contextRef="#ctx0" brushRef="#br0" timeOffset="-666.0381">802 116 6966,'7'-18'4902,"-7"18"-129,0 0-387,0 0-516,0 0-1548,0 0-903,0 0-516,0 0-258,0 0-129,-5 8-258,5-8 0,-3 18-129,0-3 0,-4 6 0,-1 4-129,-3 6 129,-2 6 0,-2 2-129,2 5 0,0 1 0,4 4 0,1-6 0,4-1-129,4-8 0,0-3 129,7-8-129,4-7 0,4-8 129,2-5-129,1-3 129,2-3-129,-1-8 129,-1-6-129,0 1 129,-5-3-129,-4-2 129,-4 0 129,-5 3-129,0 0 129,-10 4-129,10 14 0,-29-25-129,15 21-129,-4-6-516,18 10-1548,0 0-2193,0 0-258,-7 10 0,7-10-258</inkml:trace>
          <inkml:trace contextRef="#ctx0" brushRef="#br0" timeOffset="-319.0182">1035 620 12384,'16'13'4644,"-3"5"-129,-13-18 0,0 0-2838,7 36-516,-7-36-129,0 30-129,0-30-258,0 34-129,-7-17-129,7 2-129,-4 2-128,2 0-260,0 5-257,-3-8-258,5 9-774,-1-9-2838,1-18-645,3 19-129,-3-19 0</inkml:trace>
          <inkml:trace contextRef="#ctx0" brushRef="#br0" timeOffset="4091.234">2947 664 12642,'0'0'5289,"0"0"-387,0 0 129,0-26-1806,0 26-2193,0 0-516,13 0-386,-13 0-130,4 15 0,-4-15 0,2 26 0,-2-7 0,0 0 0,0 9 0,0-9-130,0 10-773,0-29-1161,0 26-2451,0-26-645,3 21 0,-3-21-129</inkml:trace>
          <inkml:trace contextRef="#ctx0" brushRef="#br0" timeOffset="4577.2618">2961 276 12900,'-3'-21'4902,"3"5"-258,0 16 0,26-7-2709,-21-9-774,14 15-387,-19 1-258,34-18-129,-15 10 0,6 1-258,-4 1 129,0 3-258,-3 1 130,-2 2-130,-16 0 0,21 10 0,-21-10 0,6 30-130,-6-9 1,0 5 129,-6 3-129,-4 0 129,2 4 0,0-2 0,0-1 0,3-2 0,3-4 0,2-1 129,7-4-129,9-4 129,3-2-129,4-5 130,8-4-130,3-2 0,0-2 0,0-5 0,1-3-259,-7-11-515,9 14-2064,-10-15-1935,-7-1-129,-6-1-258,-4-2-129</inkml:trace>
          <inkml:trace contextRef="#ctx0" brushRef="#br0" timeOffset="4945.2829">3542 71 14964,'0'11'5031,"0"-11"-258,-20 29-258,-2-14-3354,10 14-645,-2-3-129,4 4-258,4-2 0,6-2 0,3-4 0,15-1 0,4-8 258,14-3-129,1-8-128,7-1-130,-2-1 0,0-8 0,-5-5 0,-3-5 0,-3 7-130,-22-16-3224,4 7-1548,-5-1-129,-4-1-258,-4-1-387</inkml:trace>
          <inkml:trace contextRef="#ctx0" brushRef="#br0" timeOffset="5202.2976">3792 38 15351,'0'0'5031,"0"15"0,0-15-258,7 42-3225,-7-18-774,8 18-515,-5 0-259,5 12 0,-3 5 0,-2 5 0,2 3 0,-2-3 0,7 3-130,-10-20-1547,13 7-3225,-6-14-258,-1-8 129,0-9-387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2:36.78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 contextRef="#ctx0" brushRef="#br0">3-8 17286,'-12'-2'4902,"12"2"258,0 0-387,0 0-4127,0 0-646,0 0 0,0 0 0,0 0-1033,0 0-1676,0 0-2322,0 0 129,3 12-516,-3-12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2:36.075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D43BBC2-17E0-4971-A683-D52EC8C582BE}" emma:medium="tactile" emma:mode="ink">
          <msink:context xmlns:msink="http://schemas.microsoft.com/ink/2010/main" type="writingRegion" rotatedBoundingBox="19761,4032 25289,3867 25337,5470 19809,5635"/>
        </emma:interpretation>
      </emma:emma>
    </inkml:annotationXML>
    <inkml:traceGroup>
      <inkml:annotationXML>
        <emma:emma xmlns:emma="http://www.w3.org/2003/04/emma" version="1.0">
          <emma:interpretation id="{2722ACEF-53B6-49D7-8C00-1BC0F260A3BD}" emma:medium="tactile" emma:mode="ink">
            <msink:context xmlns:msink="http://schemas.microsoft.com/ink/2010/main" type="paragraph" rotatedBoundingBox="19761,4032 25289,3867 25317,4819 19790,4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5B24AA-CB70-4458-9385-ED58AF7E21E3}" emma:medium="tactile" emma:mode="ink">
              <msink:context xmlns:msink="http://schemas.microsoft.com/ink/2010/main" type="inkBullet" rotatedBoundingBox="19770,4307 20611,4282 20627,4814 19785,4840"/>
            </emma:interpretation>
            <emma:one-of disjunction-type="recognition" id="oneOf0">
              <emma:interpretation id="interp0" emma:lang="en-US" emma:confidence="1">
                <emma:literal>4:</emma:literal>
              </emma:interpretation>
              <emma:interpretation id="interp1" emma:lang="en-US" emma:confidence="0">
                <emma:literal>4.</emma:literal>
              </emma:interpretation>
              <emma:interpretation id="interp2" emma:lang="en-US" emma:confidence="0">
                <emma:literal>•4:</emma:literal>
              </emma:interpretation>
              <emma:interpretation id="interp3" emma:lang="en-US" emma:confidence="0">
                <emma:literal>4.4</emma:literal>
              </emma:interpretation>
              <emma:interpretation id="interp4" emma:lang="en-US" emma:confidence="0">
                <emma:literal>4</emma:literal>
              </emma:interpretation>
            </emma:one-of>
          </emma:emma>
        </inkml:annotationXML>
        <inkml:trace contextRef="#ctx0" brushRef="#br0">63-5 10965,'0'0'4773,"14"8"-258,-14-8-516,0 0-1935,0 0-645,0 0-516,-3 23-258,3-23-258,-10 23-129,10-23-129,-11 27 0,3-12 0,0 2-129,1 0 0,-1 2 0,0-1 129,3-2-129,-1 0 129,2 0 0,4-16 129,0 21 129,0-21-129,30 4 0,-8-4 0,9-4 0,3-4-129,3 2-129,0-2 0,0 1-129,-1 2 0,-8-1-129,-3 6 0,-7-3-258,0 3 0,-18 0-258,27 0-645,-27 0-3225,0 0-129,0 0-129,18-13-258</inkml:trace>
        <inkml:trace contextRef="#ctx0" brushRef="#br0" timeOffset="364.0208">431-10 11610,'0'0'5031,"0"0"-258,0 0 0,0 0-1677,0 0-1806,0 0-516,-8 15-387,2 0-129,-2-1-129,4 7 0,0 2-129,2 4 129,0 4-129,2 3 0,2 0 0,3 0-129,0-2 129,-1-1 0,1-2-129,0-6 129,2 1-129,-3-8-129,5 2 0,-9-18-258,14 31-129,-14-31-258,15 35-1290,-15-14-2580,0-21 0,6 18-258,-6-18 129</inkml:trace>
        <inkml:trace contextRef="#ctx0" brushRef="#br0" timeOffset="993.0568">823 345 15738,'3'14'5547,"-3"-14"-129,0 0-129,0 0-4514,0 0-775,0 0 0,0 0 0,0 0 0,0 0 0,0 0 0,0 0 0,0 0 0,0 0 0,5-10 0,-5 10 0,0 0-4516,0 0-1031,0 0 129,0 0-516</inkml:trace>
        <inkml:trace contextRef="#ctx0" brushRef="#br0" timeOffset="1730.099">837 83 15738,'-18'0'5160,"18"0"258,0 0-516,0 0-3353,0 0-1549,0 0 0,0 0 0,0 0 0,0 0 0,0 0 0,0 0 0,0 0 0,0 0 0,0 0 0,0 0 0,0 0-4774,0 0-773,0 0 387,0 0-387</inkml:trace>
      </inkml:traceGroup>
      <inkml:traceGroup>
        <inkml:annotationXML>
          <emma:emma xmlns:emma="http://www.w3.org/2003/04/emma" version="1.0">
            <emma:interpretation id="{4EFCB8BC-4BD6-40A2-AF92-B20FA2DE19B0}" emma:medium="tactile" emma:mode="ink">
              <msink:context xmlns:msink="http://schemas.microsoft.com/ink/2010/main" type="line" rotatedBoundingBox="20926,3997 25289,3867 25317,4819 20954,4949"/>
            </emma:interpretation>
          </emma:emma>
        </inkml:annotationXML>
        <inkml:traceGroup>
          <inkml:annotationXML>
            <emma:emma xmlns:emma="http://www.w3.org/2003/04/emma" version="1.0">
              <emma:interpretation id="{6E0CF406-2C05-4BCD-BF8A-1C779E504920}" emma:medium="tactile" emma:mode="ink">
                <msink:context xmlns:msink="http://schemas.microsoft.com/ink/2010/main" type="inkWord" rotatedBoundingBox="20926,3997 25289,3867 25317,4819 20954,4949"/>
              </emma:interpretation>
              <emma:one-of disjunction-type="recognition" id="oneOf1">
                <emma:interpretation id="interp5" emma:lang="en-US" emma:confidence="0">
                  <emma:literal>4,8,12,16,20,</emma:literal>
                </emma:interpretation>
                <emma:interpretation id="interp6" emma:lang="en-US" emma:confidence="0">
                  <emma:literal>4,812 116,20,</emma:literal>
                </emma:interpretation>
                <emma:interpretation id="interp7" emma:lang="en-US" emma:confidence="0">
                  <emma:literal>4,8,12,16, 20,</emma:literal>
                </emma:interpretation>
                <emma:interpretation id="interp8" emma:lang="en-US" emma:confidence="0">
                  <emma:literal>4,812, 16,20,</emma:literal>
                </emma:interpretation>
                <emma:interpretation id="interp9" emma:lang="en-US" emma:confidence="0">
                  <emma:literal>4,812 116120,</emma:literal>
                </emma:interpretation>
              </emma:one-of>
            </emma:emma>
          </inkml:annotationXML>
          <inkml:trace contextRef="#ctx0" brushRef="#br0" timeOffset="2992.1712">1254-158 12255,'16'0'4902,"-16"0"-387,0 0 129,-1 22-2838,-20-15-903,16 9-258,-10-5-129,9 9-129,-5-3 0,3 6-129,-2 0 129,2 1-129,-2-3-129,4 3 0,1-4-258,2-1 129,3-3 0,0-16 129,14 16-129,10-14 129,7-2 0,8-6 0,1-4 0,2-1-129,0-1-129,-11-1-258,0 10-258,-21-12-1032,7 15-1935,-17 0-1419,0 0 258,-8 0-645,8 0-129</inkml:trace>
          <inkml:trace contextRef="#ctx0" brushRef="#br0" timeOffset="3337.1909">1560-137 14061,'-15'16'5289,"15"-16"-387,-14 22 129,14-22-2709,-7 17-1419,7-17-644,-9 32-259,2-9 0,4 7 0,0 3 0,1 6 0,-1 1 0,3 5 0,0 0 0,0-1 0,3-3 0,0-7 0,2-4 0,0-9 0,2-1 0,-7-20 0,11 17-2323,-11-17-2579,0 0-387,6-14 0,-6 14-387</inkml:trace>
          <inkml:trace contextRef="#ctx0" brushRef="#br0" timeOffset="3662.2095">1751 320 13545,'0'0'5289,"0"0"-645,5 15 258,-5 3-3096,0-18-1032,0 19-387,0-3-129,0 7 0,0 3-129,-2 4 0,-1 3-129,0-2-258,1 4-129,-8-19-903,10 7-3225,0-5-516,0-18 0,0 0-387</inkml:trace>
          <inkml:trace contextRef="#ctx0" brushRef="#br0" timeOffset="4457.255">2076-150 11094,'0'-29'4515,"0"29"-258,-13-13-129,-2 5-2451,15 8-903,-27 4-387,11 8 0,-5-4-129,4 6 129,1-1-129,7 5 129,9-18-129,-17 31-129,17-31 129,-4 29-258,4-14 129,3 1 129,5-2-129,5 1 129,-13-15 0,32 24 0,-11-16 0,7 2 0,-2-5 0,6 3 0,0-2-129,-1 2 129,0 2-258,-2 3 129,-3 2-129,-2 2 129,-5 1-129,-3 5-129,-1-1 129,-7-1-129,-1 0 258,-6 0-258,-1 2 0,-8-5 0,-5 1-129,-6-6 129,-1-3 0,-1-5-129,0-4 129,0-2 0,4-11 0,2-5 129,2-4 0,3-5 0,4-2-129,3-1 129,1 2 0,2 1 129,5 0-258,8 3 129,3 2 0,3 2 0,6-1 129,0 1-129,5 1 0,-5 0 129,0 1-129,-7-1 129,-6-2-129,-7 4 129,-6 0-129,-17 2 129,-11-1 0,-5 2 0,-7-1 0,4 1 0,-2 0 0,9 1-129,5 3 0,9-4-645,16 13-774,0 0-2451,0 0-1032,0 0 0,18 0-258,0 11-387</inkml:trace>
          <inkml:trace contextRef="#ctx0" brushRef="#br0" timeOffset="4796.2743">2584 291 10965,'0'0'4902,"12"7"0,-12-7 0,0 0-2193,15 6-1290,-15-6-645,0 20-258,-8-6-129,5 9-129,-4-1-258,4 4 129,1 5-258,-1-8-516,5 19-1419,-1-15-2709,3-6-129,0-1-258,-4-20-258</inkml:trace>
          <inkml:trace contextRef="#ctx0" brushRef="#br0" timeOffset="5157.295">2768-123 12642,'-7'15'5160,"7"-15"-516,0 21 129,0-21-2838,0 26-1161,0-7-258,7 9-129,-4 2-387,0 1-387,4 9-387,-7-9-387,3 13-903,-3-10-2709,0-10 0,0-3-258,0-21-129</inkml:trace>
          <inkml:trace contextRef="#ctx0" brushRef="#br0" timeOffset="5664.324">2938-42 13803,'1'-19'5031,"-1"19"-258,0 0 129,0-29-3354,12 22-645,-1-7-387,12 4-129,-2-3-129,6 5-129,-1-2 129,3 4-258,-3 1 129,-3 5 1,-6 0-130,-2 0 0,-15 0 0,19 19 0,-15-3 0,-4 1 0,0 4-130,-10 0 130,0 3 0,-4 2 0,-6 1 0,-1 2 0,2 0-129,1-1 129,5-1-129,5-4 129,6-2 0,4-5-129,14-4 129,8-6 0,7-4 0,3-2 0,3 0 0,0-7 0,2 1-129,-11-6-387,6 12-1290,-34 0-2967,24-8-258,-24 8-129,0 0-258</inkml:trace>
          <inkml:trace contextRef="#ctx0" brushRef="#br0" timeOffset="5996.343">3567 136 14577,'18'0'5289,"-18"0"0,16-2-387,-2 2-3225,-14 0-774,0 0-773,0 0-130,-11 17 0,4-3 0,6 5 0,-1 4 0,2 5 0,0 4 0,7 0 0,6 4 0,0-4 0,1 2 0,-4-8 0,4 3-259,-14-29-773,23 42-1419,-23-42-2580,0 0 0,0 0-387,0 0 0</inkml:trace>
          <inkml:trace contextRef="#ctx0" brushRef="#br0" timeOffset="6577.3762">3863-315 9417,'-10'0'4644,"10"0"-258,-8 16-387,8 3-1806,0-19-774,0 23-258,0-23-129,-3 29-258,3-29-129,-2 37 0,0-19-258,2 6 129,2-1-258,8 6 129,-2 0-258,2 4 129,-2 1-258,3-1 129,-1 1-129,-1 0 0,-1-3 0,-1-3 0,-2-6 0,0-2 0,-1-4-129,-4-16 0,4 21-129,-4-21-129,0 0-516,0 0-2451,0 0-1677,0 0 129,-8-11-387,8 11-387</inkml:trace>
          <inkml:trace contextRef="#ctx0" brushRef="#br0" timeOffset="7144.4086">4186-403 11094,'0'0'4644,"0"15"-258,0 6-258,-2 10-2322,-12-12-1032,9 18-258,-6-3-129,3 8-129,-4 0 0,4 5 0,0-1-129,3-1 0,-1-3 0,3-2 0,-1-6-129,4-3 0,0-5 0,7-7 0,4-4 0,5-5-129,5-6 129,5-4 0,5 0 0,0-6 0,4-5-129,1-4 258,-1-4-129,-4-1 258,-7-2-129,-6 2 0,-15-1 129,-3 7-129,-14-1 129,-15 7-129,-12 3-129,-2 5-258,-1 2-129,-1 1-258,14 12-516,-5-14-1806,17 4-1677,19-5-387,0 0 129,0 0-258</inkml:trace>
          <inkml:trace contextRef="#ctx0" brushRef="#br0" timeOffset="7552.432">4577 183 10965,'-3'14'5031,"3"-14"-258,-16 8 129,16 7-2451,0-15-1161,0 0-258,0 0-258,0 19-258,0-19 0,8 25-258,-3-8 1,-2 3-259,2 4 0,-2 0-130,0 6-257,-3-8-129,4 11-645,-4-33-2322,-5 32-1548,5-18 0,0-14-258,0 0-645</inkml:trace>
          <inkml:trace contextRef="#ctx0" brushRef="#br0" timeOffset="9728.5565">4684-197 7482,'0'0'4644,"0"0"0,0 0-258,0 0-1290,0 0-1419,0 0-387,0 0-387,0 0-129,0 0 0,0 0-258,0 0-129,0 0 0,0 0-129,0 0-129,16 0 0,0-3-129,5-4 0,4-1 129,2 0-129,1 0 0,-6 0 0,-2 1 0,-6 4-129,-14 3 129,20 0 0,-20 0-129,0 0 129,5 21-129,-5-21 129,6 29-129,-1-13 129,0 2-129,-5 2 129,0 1 0,-5 1 0,-10 2 0,-4-1 0,-5 1 0,-1 1 0,1-4 129,5 0-129,3-2 0,6-1 129,8 0-258,2-4 129,0-14 0,34 23 0,-6-18-129,2-5-258,12 0-516,-12-15-1677,15-1-2064,-5 0-258,-4-5-129,-2 1-516</inkml:trace>
          <inkml:trace contextRef="#ctx0" brushRef="#br0" timeOffset="10127.5793">5271-170 11094,'-23'26'4902,"7"-16"-258,2 11-129,1 6-2451,-13-9-1161,13 8-516,0-2-129,5 4-129,5-7 0,4 0 0,16-10 0,8-3 129,9-8 0,5-5 0,0-12 0,1-3 0,-10-9 0,-8 0 0,-12-7 0,-7 2 0,-8-1 0,-9 3-129,-7 4-258,-5-1-774,26 29-2580,-29-19-1548,13 17 129,16 2-516,-21 11-516</inkml:trace>
          <inkml:trace contextRef="#ctx0" brushRef="#br0" timeOffset="10504.6008">5486 28 7353,'0'16'4773,"-1"3"0,1-19-129,0 0-903,16 29-1806,-16-29-645,16 20-387,-16-20 129,10 21-387,-10-21-129,1 19-129,-1-19-129,0 20-129,0-20 0,0 24-258,3-10-129,-3 4 0,0 10-129,-4-6-387,-1 24-1032,-26-6-2967,-1-6-258,-4-2 0,-4-7-645</inkml:trace>
        </inkml:traceGroup>
      </inkml:traceGroup>
    </inkml:traceGroup>
    <inkml:traceGroup>
      <inkml:annotationXML>
        <emma:emma xmlns:emma="http://www.w3.org/2003/04/emma" version="1.0">
          <emma:interpretation id="{F295BC65-FA37-40A9-A265-336383394B10}" emma:medium="tactile" emma:mode="ink">
            <msink:context xmlns:msink="http://schemas.microsoft.com/ink/2010/main" type="paragraph" rotatedBoundingBox="21189,4983 22022,4983 22022,5570 21189,55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13D176-324A-420E-8D24-75A275DA44CA}" emma:medium="tactile" emma:mode="ink">
              <msink:context xmlns:msink="http://schemas.microsoft.com/ink/2010/main" type="inkBullet" rotatedBoundingBox="21179,5022 21992,4981 22022,5569 21209,5610"/>
            </emma:interpretation>
            <emma:one-of disjunction-type="recognition" id="oneOf2">
              <emma:interpretation id="interp10" emma:lang="en-US" emma:confidence="1">
                <emma:literal>24</emma:literal>
              </emma:interpretation>
              <emma:interpretation id="interp11" emma:lang="en-US" emma:confidence="0">
                <emma:literal>244</emma:literal>
              </emma:interpretation>
              <emma:interpretation id="interp12" emma:lang="en-US" emma:confidence="0">
                <emma:literal>•24</emma:literal>
              </emma:interpretation>
              <emma:interpretation id="interp13" emma:lang="en-US" emma:confidence="0">
                <emma:literal>•44</emma:literal>
              </emma:interpretation>
              <emma:interpretation id="interp14" emma:lang="en-US" emma:confidence="0">
                <emma:literal>424</emma:literal>
              </emma:interpretation>
            </emma:one-of>
          </emma:emma>
        </inkml:annotationXML>
        <inkml:trace contextRef="#ctx0" brushRef="#br0" timeOffset="11736.6713">1411 899 10191,'0'0'5160,"0"0"-129,8 0-129,-8 0-1290,0 0-2451,0 0-516,0 0-129,16-14-129,-16 14-129,21-10-129,-4 5 0,0-1-129,4-1 0,2 2 0,0 2 0,-2 1-129,-3 2 0,-2 0 0,-16 0 0,19 20 0,-19-20 129,10 27-129,-9-9 129,1 0-129,-2 0 129,0 1 0,-8 2 0,-3-1 0,-6-1 129,-2 0-129,-2-1 0,0-3 0,2-1 0,2-4 0,17-10 129,-14 15-129,14-15 0,0 0 0,18 12 0,1-12 129,4 2-129,4-2 0,4 0-258,1-2-129,-6-12-645,13 11-1290,-13-10-2709,-4-3 387,-1-1-774,-8-2 258</inkml:trace>
        <inkml:trace contextRef="#ctx0" brushRef="#br0" timeOffset="12103.6923">1924 720 13803,'0'0'5160,"0"0"-258,0 0-258,0 19-3354,0-19-516,-10 26-258,-1-10-129,1 8-129,-3-1-129,3 5 0,-1-4-129,6 0 129,4-3-129,1-1 0,6-4 129,9-3-129,1-4 0,5-2 129,5-4-129,1-3 0,2 0-258,-1-13 0,4 5-387,-11-18-1161,15 8-2709,-10-3-516,-5 0-129,-5 2-258</inkml:trace>
        <inkml:trace contextRef="#ctx0" brushRef="#br0" timeOffset="12421.7105">2179 673 13674,'0'22'5289,"-9"1"-258,2-8-129,-12-7-2967,17 21-1032,-6-6-387,8 9-129,0 3-257,0 6-130,2 4 0,2 2 0,6 2 0,1-1 0,2-3-130,-3-6-386,8 2-129,-18-22-2709,13-1-1548,1-10-258,-14-8-258,15-10 0</inkml:trace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4:22.84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CEF8B0-3E98-4B30-980B-64AE418C713D}" emma:medium="tactile" emma:mode="ink">
          <msink:context xmlns:msink="http://schemas.microsoft.com/ink/2010/main" type="writingRegion" rotatedBoundingBox="20994,4834 22353,4834 22353,5740 20994,5740"/>
        </emma:interpretation>
      </emma:emma>
    </inkml:annotationXML>
    <inkml:traceGroup>
      <inkml:annotationXML>
        <emma:emma xmlns:emma="http://www.w3.org/2003/04/emma" version="1.0">
          <emma:interpretation id="{03CFEBC6-0482-412B-8D8B-FA5A0BBF28CE}" emma:medium="tactile" emma:mode="ink">
            <msink:context xmlns:msink="http://schemas.microsoft.com/ink/2010/main" type="paragraph" rotatedBoundingBox="20994,4834 22353,4834 22353,5740 20994,5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5DABA0-BBFB-4B96-B824-7680BF44F805}" emma:medium="tactile" emma:mode="ink">
              <msink:context xmlns:msink="http://schemas.microsoft.com/ink/2010/main" type="line" rotatedBoundingBox="20994,4834 22353,4834 22353,5740 20994,5740"/>
            </emma:interpretation>
          </emma:emma>
        </inkml:annotationXML>
        <inkml:traceGroup>
          <inkml:annotationXML>
            <emma:emma xmlns:emma="http://www.w3.org/2003/04/emma" version="1.0">
              <emma:interpretation id="{E28E5993-BC6F-42D7-AD8E-940454B945B3}" emma:medium="tactile" emma:mode="ink">
                <msink:context xmlns:msink="http://schemas.microsoft.com/ink/2010/main" type="inkWord" rotatedBoundingBox="20994,4834 22353,4834 22353,5740 20994,5740"/>
              </emma:interpretation>
              <emma:one-of disjunction-type="recognition" id="oneOf0">
                <emma:interpretation id="interp0" emma:lang="en-US" emma:confidence="0">
                  <emma:literal>o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c</emma:literal>
                </emma:interpretation>
              </emma:one-of>
            </emma:emma>
          </inkml:annotationXML>
          <inkml:trace contextRef="#ctx0" brushRef="#br0">905 173 7869,'-38'-27'4773,"21"19"129,-7-10-387,2-5-1161,22 23-1677,-42-29-516,27 23-129,-8-14-258,23 20-129,-27-24-129,27 24 0,-32-14-258,12 12 129,-7 2-258,-4 0 0,-8 8 1,-6 8-130,-7 9 0,-5 7 0,-4 7 0,0 6 0,-1 8 0,4 4 0,6 6 0,8 0 0,14 2 0,10 1 0,16-3 0,7-3 0,23-3 0,14-7 0,13-5 0,14-8 0,10-8 0,11-9 0,7-9-130,5-9 1,5-6 0,2-17 0,1-9 0,-2-12 258,-13-10-129,-7-8 258,-13-8-129,-12 0 1,-19-5-130,-16 6 0,-23 2 0,-19 7 0,-26 11 0,-18 8 0,-14 11 0,-13 9 0,-2 9 0,-5 1-259,18 12-1160,0-2-3225,26 4-645,18 0 129,14-5-387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4:38.13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C8BB957-6F7A-4E36-9B22-B58E55A77588}" emma:medium="tactile" emma:mode="ink">
          <msink:context xmlns:msink="http://schemas.microsoft.com/ink/2010/main" type="inkDrawing" rotatedBoundingBox="18786,7036 19174,3519 20429,3658 20041,7175" semanticType="verticalRange" shapeName="Other">
            <msink:sourceLink direction="with" ref="{5280F743-A5B4-4774-8665-0A536B7C5F82}"/>
            <msink:destinationLink direction="with" ref="{89B42DA1-FF79-4B25-8D83-E757D279F130}"/>
          </msink:context>
        </emma:interpretation>
      </emma:emma>
    </inkml:annotationXML>
    <inkml:trace contextRef="#ctx0" brushRef="#br0">228-2 8256,'-7'8'4257,"7"-8"129,0 0-387,0 0-2064,-22 0-387,22 0-387,0 0-516,0 0 0,0 0 0,0 0-129,0 0-129,0 0 129,8 0-129,-8 0 0,16 0 0,-16 0-129,24 0 0,-8 1 0,2 1-129,6 1 0,2 0 0,2 2-129,2 2 129,3-1 0,-1 1-129,4 2 129,-1 1 0,3 1 0,-3 2 0,2 3 0,-3-1 0,3 4 0,-3 1 0,2 2 0,-4 4 1,-1 2-130,0 3 0,-2 4 0,-2 4 0,1 1 0,-1 4 0,1 1 0,1 1 0,0 0 0,-1-2 0,-1 0 0,-1-2 0,0-2 0,-5 1 0,-3-2 0,-2-2 0,-3 2 0,-2-1 0,-1 3 0,-2-2 0,0 3 0,0-2 0,-2 4 0,-1 3 0,0 0 0,-3-1 0,-1 3 0,-1-2 0,0 0 0,0 0 0,-1-4 0,-6 1 0,1-2 0,-4-2 0,0-1 0,-1 2 0,0-3 0,-2 1 0,2-2 0,-2 2 0,1-2 0,-2-1 0,1 1 0,-2-3 0,-1 0 0,-2 2 0,-1-1 0,-1-2 0,1 1 0,-2-2 0,2 2 0,-1 0 0,1 0 0,1 0 0,2 0 0,0-2 0,0 0 0,1-1 0,-3 1 0,4-1 0,-4-2 0,2 0 0,-4 1 0,2-3 0,-1 2 0,1 0 0,-3 0 0,2 0 0,-2 1 0,-3 0 0,1-1 0,-1 2 0,-2-2 0,0 2 0,-2-2 0,3 0 0,-3 0 0,1-1 0,-1-1 0,2-1 0,0 2 0,0-1 0,1-1 0,-1 0 0,1 0 0,0 1 0,2-1 0,0 0 0,2 0 0,2 0 0,3-2 0,0-1 0,1-4 0,4-1 0,-2-4 0,13-14 0,-15 25 0,15-25 0,-13 17 0,13-17 0,0 0 0,0 0 0,0 0 0,-8 15 0,8-15 0,0 0 0,0 0 0,0 0 0,0 0 0,0 0 0,0 0 0,-14 8 0,14-8-130,0 0-128,0 0 0,0 0-387,-20-8-774,20 8-2064,0 0-1548,0 0 129,-26-24-645,12 8-129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4:38.7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9B42DA1-FF79-4B25-8D83-E757D279F130}" emma:medium="tactile" emma:mode="ink">
          <msink:context xmlns:msink="http://schemas.microsoft.com/ink/2010/main" type="inkDrawing" rotatedBoundingBox="19025,6534 19612,7180 19225,7532 18638,6886" semanticType="callout" shapeName="Other">
            <msink:sourceLink direction="with" ref="{5C8BB957-6F7A-4E36-9B22-B58E55A77588}"/>
          </msink:context>
        </emma:interpretation>
      </emma:emma>
    </inkml:annotationXML>
    <inkml:trace contextRef="#ctx0" brushRef="#br0">-3 20 12255,'0'0'5031,"0"-23"-516,0 23 258,0 0-3225,0 0-645,0 0-387,0 0-129,0 0-129,0 0 0,0 0-129,0 0 129,0 0-129,0 0 129,11 13 0,-11-13-129,13 26 129,-7-12-129,6 4 129,-4 1-129,0 4 129,1 3-128,0 1-130,-3 6 0,-1 1 0,-2 3 0,-1 3 0,-2 1 0,0 2 0,0 0 0,0-1 0,-3-2 0,1-4 0,2-4 0,0-5 0,3-1 0,5-5 0,2-5 0,4-3 0,4-3 0,3-3 0,2-4 0,4-3 0,3 0 0,3-5 0,5-8 0,0-2 0,5-1 0,-1-1 0,-2 0 0,0 1 0,-4 3 0,-5 0 0,-7 7 0,-6-1 0,-4 4 0,-14 3 0,20-3 0,-20 3-130,14 0-644,-14 0-903,15-11-2967,-15 11-516,0 0 0,1-18-387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5:57.0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905 173 7869,'-38'-27'4773,"21"19"129,-7-10-387,2-5-1161,22 23-1677,-42-29-516,27 23-129,-8-14-258,23 20-129,-27-24-129,27 24 0,-32-14-258,12 12 129,-7 2-258,-4 0 0,-8 8 1,-6 8-130,-7 9 0,-5 7 0,-4 7 0,0 6 0,-1 8 0,4 4 0,6 6 0,8 0 0,14 2 0,10 1 0,16-3 0,7-3 0,23-3 0,14-7 0,13-5 0,14-8 0,10-8 0,11-9 0,7-9-130,5-9 1,5-6 0,2-17 0,1-9 0,-2-12 258,-13-10-129,-7-8 258,-13-8-129,-12 0 1,-19-5-130,-16 6 0,-23 2 0,-19 7 0,-26 11 0,-18 8 0,-14 11 0,-13 9 0,-2 9 0,-5 1-259,18 12-1160,0-2-3225,26 4-645,18 0 129,14-5-387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5:55:13.2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58FE75-EAA9-46CF-961E-955362A6D988}" emma:medium="tactile" emma:mode="ink">
          <msink:context xmlns:msink="http://schemas.microsoft.com/ink/2010/main" type="writingRegion" rotatedBoundingBox="21064,5674 20995,6967 19861,6906 19930,5613"/>
        </emma:interpretation>
      </emma:emma>
    </inkml:annotationXML>
    <inkml:traceGroup>
      <inkml:annotationXML>
        <emma:emma xmlns:emma="http://www.w3.org/2003/04/emma" version="1.0">
          <emma:interpretation id="{3E00926F-2953-462C-83DC-80947D0B873F}" emma:medium="tactile" emma:mode="ink">
            <msink:context xmlns:msink="http://schemas.microsoft.com/ink/2010/main" type="paragraph" rotatedBoundingBox="21064,5674 20995,6967 19861,6906 19930,5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846F59-671D-48A7-90FA-17ACA6F3686B}" emma:medium="tactile" emma:mode="ink">
              <msink:context xmlns:msink="http://schemas.microsoft.com/ink/2010/main" type="line" rotatedBoundingBox="21064,5674 20995,6967 19861,6906 19930,5613"/>
            </emma:interpretation>
          </emma:emma>
        </inkml:annotationXML>
        <inkml:traceGroup>
          <inkml:annotationXML>
            <emma:emma xmlns:emma="http://www.w3.org/2003/04/emma" version="1.0">
              <emma:interpretation id="{C90CCF54-26CD-4087-B762-D4F26E252010}" emma:medium="tactile" emma:mode="ink">
                <msink:context xmlns:msink="http://schemas.microsoft.com/ink/2010/main" type="inkWord" rotatedBoundingBox="21064,5674 20995,6967 19861,6906 19930,5613"/>
              </emma:interpretation>
              <emma:one-of disjunction-type="recognition" id="oneOf0">
                <emma:interpretation id="interp0" emma:lang="en-US" emma:confidence="0">
                  <emma:literal>[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☺</emma:literal>
                </emma:interpretation>
                <emma:interpretation id="interp4" emma:lang="en-US" emma:confidence="0">
                  <emma:literal>Z</emma:literal>
                </emma:interpretation>
              </emma:one-of>
            </emma:emma>
          </inkml:annotationXML>
          <inkml:trace contextRef="#ctx0" brushRef="#br0">0 80 8901,'0'0'4128,"0"0"387,0 0-645,0 0-1161,0 0-1032,0 0-645,0 0-258,0 0-258,0 0 0,0 0 0,11-5-129,-11 5 0,23-8-129,-7 2 0,8 1 0,1-5 0,10 4 129,1-4 0,4 2 0,-1 0 0,5 4-128,-7-2-259,0 4 0,-5 2 0,-2 0 0,-8 2 0,-1 4 0,-3 4 0,-18-10 0,21 24 0,-16-9 0,-5-1 0,-2 4 0,-9 0 0,-7 0 0,-4 1 0,-6 2 0,-3 0 0,-3 2 0,-1 1 0,-1 0 0,2 1 0,5 1 0,3-4 0,5-1 0,7-3 0,6-3 0,8-15 0,1 19 0,19-13 0,6-4 0,6-2 0,8 0 0,6 0 0,4-6 0,-2-4 0,1-1 0,-6 1 0,-2 0 0,-4 2 0,-13-5 0,4 12-388,-28 1-1031,39-5-2322,-39 5-1290,19 0 258,-19 0-516,0 0-129</inkml:trace>
          <inkml:trace contextRef="#ctx0" brushRef="#br0" timeOffset="496.0284">-323 703 9288,'0'0'5031,"0"0"-387,0 0 0,13-12-1161,14 12-1548,-9-3-774,21 3-387,-1-8-258,19 6 0,5-6-258,10 2 129,4-4-257,12 2-130,1-2 0,0 1 0,-1 2 0,-7-3 0,-8 7-259,-16-3-128,-10 6-258,-26-2-258,-2 5-258,-19-3-774,0 0-903,-27 18-1935,1-13 0,1 3-129,0-6-129</inkml:trace>
          <inkml:trace contextRef="#ctx0" brushRef="#br0" timeOffset="1152.0659">81 906 13416,'-24'0'5031,"9"0"-258,15 0-258,0 0-2838,0 0-645,0 0-516,2-16-129,-2 16-258,27-10 0,-4 6 0,6-1-129,7-2 129,4 2-258,5 1 387,1-1-387,-1 1 258,-5 1-258,-4 3 129,-9 0 129,-6 2-258,-21-2 258,10 19-258,-13-3 258,-12 2-258,-6 3 258,-5 3-129,-4 2 0,-4 2 0,-4 1 0,1 3 129,-3 1-129,-2 1 129,1-2-258,6-3 129,6 0-129,4-6 129,14-2-129,11-21 0,8 19 129,20-19-129,9 0 129,10-6 0,8-7 0,6 0 0,4-2 0,0 1 0,-2 1 0,-2 2-129,-1 2-129,-10 0-387,2 9-387,-26-10-2064,1 10-1677,-6 0 0,-21 0-387,21 3-387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6:24.5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460-10 6321,'16'5'4515,"-16"-5"-387,0 0-129,0 0-1677,0 0-774,0 0-258,0 0-258,0 0-516,0 0 0,0 0-258,0 0-129,0 0 129,0 0-258,0 0 129,-8-5 0,8 5 0,0 0-129,0 0 129,0 0 0,0 0 0,0 0 0,0 0 0,0 0 0,0 0 0,0 0 129,0 0-129,0 0 0,0 0 129,0 0-129,0 0 129,0 0 0,0 0-129,0 0 129,0 0-129,0 0 0,0 0 0,0 0 0,0 0-129,0 0-129,0 0 129,0 0 0,0 0 0,0 0 0,0 0-129,0 0 258,0 0-129,0 0 0,0 0 0,0 0 0,0 0 0,-16 0 129,16 0-129,0 0 0,-10 14 129,10-14 0,0 0 0,-23 18 0,23-18 129,-16 16-129,16-16 0,-19 18 0,19-18 0,-23 23 0,13-9 0,-2 1 0,-1 3-129,-4-1 258,3 4-129,-2 0 0,1 4 1,-3 0-130,1 3 0,-1 1 0,3 0 0,-3 0 0,4 4 0,-1-3 0,1 1 0,-1 0 0,4 1 0,-2 0 0,2 1 0,1-1 0,0 1 0,1 0 0,2 0 0,1 2 0,-1 1 0,4 1 0,0 2 0,1 1 0,0 1 0,1 1 0,-1 0 0,1-3 0,-1 0 0,-1-2 0,1-2 0,-1-1 0,1 0 0,-1-1 0,3 1 0,-2-4 0,1 3 0,1-3 0,0 1 0,0 0 0,0-2 0,0 0 0,0 0 0,0-1 0,1 2 0,3-1 0,-1 2 0,3-2 0,2 4 0,-1-3 0,1 1 0,0 1 0,2 1 0,-2 1 0,0 0 0,-2 0 0,3 0 0,-3-2 0,0 2 0,1-2 0,1 1 0,2-1 0,-1 2 0,4-2 0,0 1 0,3-1 0,4 0 0,2-1 0,1 0 0,3-2 0,3 0 0,0-2 0,4 2 0,-3-3 0,1 3 0,0 1 0,-1-3 0,1 2 0,-2 0 0,0-1 0,-1-2 0,1 0 0,0-1 0,0 1 0,-3 2 0,5-2 0,-2 0 0,3-1 0,-3 1 0,5 0 0,-1-3 0,-3 1 0,1-5 0,-3 1 0,-6-4 0,1 0 0,-7-3 0,-16-13 0,23 23 0,-23-23 0,13 14 0,-13-14 0,0 0 0,0 0 0,14 15 0,-14-15 0,0 0 0,0 0 0,0 0 0,0 0 0,0 0 0,0 0 0,0 0 0,0 0 0,0 0 0,0 0 0,0 0-130,0 0-773,0 0-645,15 0-2193,-15 0-1419,0 0 0,0 0-258,0 0-258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6:25.16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186 80 7998,'-21'-39'4773,"9"22"-129,12 17 0,0 0-1677,-22-26-1290,22 26-516,0 0-129,0 0-387,0 0-129,0 0-129,0 0-129,0 0 0,0 0-129,6 11 0,-6-11 0,16 24 0,-4-6 0,1 0 0,1 3-129,2 2 0,1-1 129,-1 2-129,2 2 0,-1 0 0,0 0 0,-1-2 0,-2-1 129,-2-2-129,-3-2 0,-1-2 0,-3-3 0,-5-14 0,0 26 0,0-26 129,-9 23-129,9-23 129,-26 24-129,8-10 129,-6 1 0,-2 3 0,-2-2-129,-1 3 0,-2 1 130,-1-2-260,1 3 130,4-5-129,4 2-129,1-7-258,9 3 0,-5-12-516,18 14-903,0-16-2838,0 0 0,0 0-516,0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7:26.0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EA79AAA-2EDD-4601-9E9C-E35EB68B24D2}" emma:medium="tactile" emma:mode="ink">
          <msink:context xmlns:msink="http://schemas.microsoft.com/ink/2010/main" type="writingRegion" rotatedBoundingBox="13616,7287 14129,7287 14129,7771 13616,7771"/>
        </emma:interpretation>
      </emma:emma>
    </inkml:annotationXML>
    <inkml:traceGroup>
      <inkml:annotationXML>
        <emma:emma xmlns:emma="http://www.w3.org/2003/04/emma" version="1.0">
          <emma:interpretation id="{1F4DD5ED-EB92-49C2-A63D-25715C05AB40}" emma:medium="tactile" emma:mode="ink">
            <msink:context xmlns:msink="http://schemas.microsoft.com/ink/2010/main" type="paragraph" rotatedBoundingBox="13616,7287 14129,7287 14129,7771 13616,7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CBAD08-7847-48FB-82EE-185E5208514C}" emma:medium="tactile" emma:mode="ink">
              <msink:context xmlns:msink="http://schemas.microsoft.com/ink/2010/main" type="line" rotatedBoundingBox="13616,7287 14129,7287 14129,7771 13616,7771"/>
            </emma:interpretation>
          </emma:emma>
        </inkml:annotationXML>
        <inkml:traceGroup>
          <inkml:annotationXML>
            <emma:emma xmlns:emma="http://www.w3.org/2003/04/emma" version="1.0">
              <emma:interpretation id="{8F0DB056-87A3-4C41-8ED7-3A935B77B2B4}" emma:medium="tactile" emma:mode="ink">
                <msink:context xmlns:msink="http://schemas.microsoft.com/ink/2010/main" type="inkWord" rotatedBoundingBox="13616,7287 14129,7287 14129,7771 13616,7771"/>
              </emma:interpretation>
              <emma:one-of disjunction-type="recognition" id="oneOf0">
                <emma:interpretation id="interp0" emma:lang="en-US" emma:confidence="0">
                  <emma:literal>x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3</emma:literal>
                </emma:interpretation>
                <emma:interpretation id="interp3" emma:lang="en-US" emma:confidence="0">
                  <emma:literal>×</emma:literal>
                </emma:interpretation>
                <emma:interpretation id="interp4" emma:lang="en-US" emma:confidence="0">
                  <emma:literal>if</emma:literal>
                </emma:interpretation>
              </emma:one-of>
            </emma:emma>
          </inkml:annotationXML>
          <inkml:trace contextRef="#ctx0" brushRef="#br0">513 20 9030,'-15'2'5031,"15"-2"0,0 0-387,0 0-1161,-17-18-1806,17 18-645,0 0-258,0 0-129,-21-5-387,21 5 129,-18 7-129,18-7 0,-24 21 1,12-7-259,-2 1 0,1 4 0,-2 1 0,1 4 0,-6 2 0,-1 3 0,-3 0 0,-2 3 0,-3 2 0,-2-1 0,2-1 0,-3-5 0,8 1 0,-4-10 0,14 9-1420,-17-22-1160,24 10-2580,-9-4 0,16-11-258,-18 18 129</inkml:trace>
          <inkml:trace contextRef="#ctx0" brushRef="#br0" timeOffset="-471.0269">76 101 1161,'0'-21'3612,"0"21"387,0 0-129,0-16-1161,0 16-129,0 0-387,0 0-387,-3-16-129,3 16 0,0 0-387,0 0-387,0 0-258,0 0 0,0 0-129,0 0 0,0 0-129,0 0-129,0 0 0,0 0-129,0 0 129,0 0 0,-14 6-129,14-6 129,0 0-129,0 20 129,0-20-129,0 14 129,0-14-129,16 20 1,-16-20-130,27 19 0,-9-8 0,8 2 0,3 2 0,5-1 0,3 4 0,2 2 0,0 1 0,-2 3 0,0 3 0,-8-2 0,0 2 0,-12-8-517,5 12-1160,-22-31-3096,5 20-387,-5-20-129,0 0-258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7:27.7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6143E5B-8498-47D5-8BBD-7B65A95B922E}" emma:medium="tactile" emma:mode="ink">
          <msink:context xmlns:msink="http://schemas.microsoft.com/ink/2010/main" type="writingRegion" rotatedBoundingBox="19684,7109 20271,7109 20271,7734 19684,7734"/>
        </emma:interpretation>
      </emma:emma>
    </inkml:annotationXML>
    <inkml:traceGroup>
      <inkml:annotationXML>
        <emma:emma xmlns:emma="http://www.w3.org/2003/04/emma" version="1.0">
          <emma:interpretation id="{61A05D70-AA67-43D2-8CA3-58C9067062FA}" emma:medium="tactile" emma:mode="ink">
            <msink:context xmlns:msink="http://schemas.microsoft.com/ink/2010/main" type="paragraph" rotatedBoundingBox="19684,7109 20271,7109 20271,7734 19684,77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FECC46-8E47-4E44-B512-14801E8C10BC}" emma:medium="tactile" emma:mode="ink">
              <msink:context xmlns:msink="http://schemas.microsoft.com/ink/2010/main" type="line" rotatedBoundingBox="19684,7109 20271,7109 20271,7734 19684,7734"/>
            </emma:interpretation>
          </emma:emma>
        </inkml:annotationXML>
        <inkml:traceGroup>
          <inkml:annotationXML>
            <emma:emma xmlns:emma="http://www.w3.org/2003/04/emma" version="1.0">
              <emma:interpretation id="{276045F8-5458-4167-8DE3-65753126BCA7}" emma:medium="tactile" emma:mode="ink">
                <msink:context xmlns:msink="http://schemas.microsoft.com/ink/2010/main" type="inkWord" rotatedBoundingBox="19684,7109 20271,7109 20271,7734 19684,7734"/>
              </emma:interpretation>
              <emma:one-of disjunction-type="recognition" id="oneOf0">
                <emma:interpretation id="interp0" emma:lang="en-US" emma:confidence="0">
                  <emma:literal>x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¢</emma:literal>
                </emma:interpretation>
              </emma:one-of>
            </emma:emma>
          </inkml:annotationXML>
          <inkml:trace contextRef="#ctx0" brushRef="#br0">584-4 11223,'0'0'4773,"0"0"-258,0 0 0,-20-10-2709,20 10-774,0 0-129,0 15-387,0-15 129,-9 19-258,9-19 129,-18 36-129,2-13-129,-1 6 129,-8 3-129,-6 5-129,-10 5 129,-7 5-129,-9 2 1,1 1-130,-4-5 0,5-1 0,8-4 0,7-8 0,12-1-388,9-18-1031,19 10-2322,0-23-1290,19 16 0,-4-14-258,1-2-516</inkml:trace>
          <inkml:trace contextRef="#ctx0" brushRef="#br0" timeOffset="-469.0268">176 70 10191,'0'0'4515,"0"0"0,0 0-387,0 0-2064,5 9-645,-5-9-258,0 0-258,0 0-129,19 11-129,-19-11 0,12 19-129,-12-19-129,16 33-129,-6-12-129,4 4 129,1 1-129,4 3 1,2-1-130,2 3 0,-1-4 0,1-3 0,0-1 0,-1-5 0,3-2 0,-8-10-388,14 12-2192,-10-16-2451,-5-2 0,-16 0-258,25-10-258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7:55.47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005B35-87C1-4205-BCA1-508E85D14938}" emma:medium="tactile" emma:mode="ink">
          <msink:context xmlns:msink="http://schemas.microsoft.com/ink/2010/main" type="inkDrawing" rotatedBoundingBox="12512,7070 12532,6341 12955,6352 12935,7082" semanticType="callout" shapeName="Other">
            <msink:sourceLink direction="with" ref="{857FD796-0014-4C62-9A7E-33E13A36E23F}"/>
          </msink:context>
        </emma:interpretation>
      </emma:emma>
    </inkml:annotationXML>
    <inkml:trace contextRef="#ctx0" brushRef="#br0">80-6 5418,'0'0'5031,"0"16"-387,0-16 0,0 0-1548,0 0-645,0 0-1032,0 0-516,0 0-129,0 0-129,0 0-129,0 0 0,0 0-129,0 0-129,0 0 0,0 0 0,0 0-129,0 0 0,0 0 0,-2 15 0,2-15 0,0 0 0,0 0 0,0 0 0,0 0 129,0 14-258,0-14 129,0 16-129,0-16 130,-6 31-130,-1-10 0,-1 7 0,-1 2 0,-1 6 0,-1-2 0,-1 0 0,6-4 0,1-4 0,3-3 0,2-7 0,0-16 0,7 16 0,-7-16 0,30 4 0,-7-4 0,1 0 0,5 0 0,4-4 0,2 1 0,-1 0 0,-1 1-130,-9-3-257,2 5-258,-26 0-774,37-3-1935,-37 3-1548,16-8-129,-16 8-258,8-16-645</inkml:trace>
    <inkml:trace contextRef="#ctx0" brushRef="#br0" timeOffset="340.0194">402 52 10836,'0'0'5160,"0"0"-387,3 16 129,-3-16-2193,3 37-1419,-4-14-129,1 17-516,-4 1 0,3 11-387,-6 4 130,1 7-388,-1 2 0,1 1 0,3-6 0,3-5 0,0-10 0,0-12-130,14-4-902,-14-29-2709,0 0-1419,16-8 129,-9-18-258,-1-5-387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7:56.84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E03854-A70C-45DF-89D8-DF8180607508}" emma:medium="tactile" emma:mode="ink">
          <msink:context xmlns:msink="http://schemas.microsoft.com/ink/2010/main" type="inkDrawing" rotatedBoundingBox="12564,7425 13015,7587 12914,7871 12462,7710" semanticType="callout" shapeName="Other">
            <msink:sourceLink direction="to" ref="{857FD796-0014-4C62-9A7E-33E13A36E23F}"/>
          </msink:context>
        </emma:interpretation>
      </emma:emma>
    </inkml:annotationXML>
    <inkml:trace contextRef="#ctx0" brushRef="#br0">24 10 13545,'18'-11'4902,"-18"11"129,0 0-258,18 0-3225,-18 0-516,0 0-258,-5 19-129,5-2-258,-3-1-257,1 8-130,-4 2 0,-1 3 0,-1 0 0,2 3 0,-4-4 0,5-2 0,0-2 0,5-5 0,0-19 0,24 20 0,4-20 0,8 0 0,7-2 0,4-7 0,2 0 0,-6-3 0,3 2 0,-12-6-130,6 16-2192,-22-8-2709,4-2-258,-7-3-129,1-3-129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7:57.14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D73821-BDC8-4C27-9BDC-AFAF64E66E43}" emma:medium="tactile" emma:mode="ink">
          <msink:context xmlns:msink="http://schemas.microsoft.com/ink/2010/main" type="inkDrawing" rotatedBoundingBox="12896,7444 12979,8335 12927,8339 12845,7449" semanticType="callout" shapeName="Other"/>
        </emma:interpretation>
      </emma:emma>
    </inkml:annotationXML>
    <inkml:trace contextRef="#ctx0" brushRef="#br0">-3-12 10449,'0'0'5289,"10"0"-129,-10 0 0,0 0-1032,31 26-2709,-31-12-257,4 14-1162,-4-1 0,5 12 0,-2 6 0,2 12 0,-1 11 0,-1 8 0,-2 5 0,1 0 0,6 3 0,-8-15 0,15 7-2968,-11-24-2192,8-16-129,1-15-387,1-15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8:01.84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462FCD-4101-4ACC-BFA0-5920B398A9BB}" emma:medium="tactile" emma:mode="ink">
          <msink:context xmlns:msink="http://schemas.microsoft.com/ink/2010/main" type="writingRegion" rotatedBoundingBox="21414,6403 21585,8005 20721,8097 20551,6495"/>
        </emma:interpretation>
      </emma:emma>
    </inkml:annotationXML>
    <inkml:traceGroup>
      <inkml:annotationXML>
        <emma:emma xmlns:emma="http://www.w3.org/2003/04/emma" version="1.0">
          <emma:interpretation id="{9A97DA9F-3470-4BC6-8487-946692938FD2}" emma:medium="tactile" emma:mode="ink">
            <msink:context xmlns:msink="http://schemas.microsoft.com/ink/2010/main" type="paragraph" rotatedBoundingBox="21414,6403 21585,8005 20721,8097 20551,64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C1D9DA-9F37-4796-9900-EAB4863CE736}" emma:medium="tactile" emma:mode="ink">
              <msink:context xmlns:msink="http://schemas.microsoft.com/ink/2010/main" type="line" rotatedBoundingBox="21414,6403 21585,8005 20721,8097 20551,6495"/>
            </emma:interpretation>
          </emma:emma>
        </inkml:annotationXML>
        <inkml:traceGroup>
          <inkml:annotationXML>
            <emma:emma xmlns:emma="http://www.w3.org/2003/04/emma" version="1.0">
              <emma:interpretation id="{9D0B69A9-EF9C-444F-BC86-93BA69DFEA32}" emma:medium="tactile" emma:mode="ink">
                <msink:context xmlns:msink="http://schemas.microsoft.com/ink/2010/main" type="inkWord" rotatedBoundingBox="21414,6403 21585,8005 20721,8097 20551,6495"/>
              </emma:interpretation>
              <emma:one-of disjunction-type="recognition" id="oneOf0">
                <emma:interpretation id="interp0" emma:lang="en-US" emma:confidence="0">
                  <emma:literal>6,</emma:literal>
                </emma:interpretation>
                <emma:interpretation id="interp1" emma:lang="en-US" emma:confidence="0">
                  <emma:literal>66</emma:literal>
                </emma:interpretation>
                <emma:interpretation id="interp2" emma:lang="en-US" emma:confidence="0">
                  <emma:literal>65</emma:literal>
                </emma:interpretation>
                <emma:interpretation id="interp3" emma:lang="en-US" emma:confidence="0">
                  <emma:literal>86</emma:literal>
                </emma:interpretation>
                <emma:interpretation id="interp4" emma:lang="en-US" emma:confidence="0">
                  <emma:literal>866</emma:literal>
                </emma:interpretation>
              </emma:one-of>
            </emma:emma>
          </inkml:annotationXML>
          <inkml:trace contextRef="#ctx0" brushRef="#br0">213 7 10707,'12'-8'4902,"-12"8"-129,0 0 0,17 0-2322,-17 0-1161,0 0-387,0 0-129,0 0-258,-12 5-129,12-5-129,-8 21 129,2-3-129,-6 0 0,0 4-128,-3 4-130,-3 3 0,0 4 0,1 2 0,-1 2 0,0 5 0,3 2 0,4 1 0,1 2 0,7-1 0,3-4 0,0-2 0,12-6 0,7-7 0,5-4 0,9-10 0,1-7 0,4-6 0,3-4 0,-4-13 0,2-2 0,-7-5-130,-6-4 1,-11 1 129,-11-1 0,-5 4 129,-22 1 1,-9 4-130,-12 6 0,-6 5 0,-3 5 0,-1 3 0,6 0 0,6 1 0,14 11-130,4-7-644,22 17-1032,2-22-2967,0 0-387,8 13 0,10-13-387</inkml:trace>
          <inkml:trace contextRef="#ctx0" brushRef="#br0" timeOffset="531.0304">-62 859 9417,'-21'4'5031,"21"-4"-129,0 0-258,0 0-1161,-25 5-1935,25-5-516,0 0-258,0 0-258,0 0-129,0 0 0,15 11-129,3-6 0,3-2-128,13 2-130,6-2 0,12 0 0,8-3 0,9 0 0,6 0 0,2-1 0,1-4 0,-5-2 0,-5 2 0,-9-1 0,-8 4 0,-18-2-388,0 4-515,-33 0-2451,16-9-1548,-16 9-258,0 0-129,0 0-258</inkml:trace>
          <inkml:trace contextRef="#ctx0" brushRef="#br0" timeOffset="1200.0687">276 1096 14577,'-18'3'5160,"18"-3"-258,0 0-258,-20-15-3225,20 15-774,0 0-129,-19 0-258,4 0 0,15 0-129,-27 16 130,27-16-259,-29 28 0,18-9 0,-1 2 0,6 5 0,1 2 0,3 2 0,2 4 0,0 5 0,2 0 0,6 0 0,5 0 0,3-2 0,4-5 0,4-4 0,5-6 0,6-7 0,6-5 0,1-9 0,0-1 0,-2-13 0,-1-3 0,-6-5 0,-8 0 0,-5 0 0,-10 2 0,-7 2 0,-3 1 0,0 16 0,-23-21 0,2 15 0,-5 3 0,-6 3 0,-7 0 0,-3 9 0,-3 7 0,1 5 0,2 5 0,3-1 0,7 0 0,4-2 0,15 3 0,-1-16-904,19 9-2966,-5-19-1290,0 0 258,26 13-516,-9-13-258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8:27.9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ABB31E1-5B74-4E52-B49F-D06340586D40}" emma:medium="tactile" emma:mode="ink">
          <msink:context xmlns:msink="http://schemas.microsoft.com/ink/2010/main" type="writingRegion" rotatedBoundingBox="14055,6649 16084,5564 17133,7526 15105,8611"/>
        </emma:interpretation>
      </emma:emma>
    </inkml:annotationXML>
    <inkml:traceGroup>
      <inkml:annotationXML>
        <emma:emma xmlns:emma="http://www.w3.org/2003/04/emma" version="1.0">
          <emma:interpretation id="{4E8F0E9E-F9CC-4C89-B37E-7B35988EF384}" emma:medium="tactile" emma:mode="ink">
            <msink:context xmlns:msink="http://schemas.microsoft.com/ink/2010/main" type="paragraph" rotatedBoundingBox="14884,6019 16133,6523 15766,7434 14516,69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045EE0-0477-4979-B74E-76EDDA44631D}" emma:medium="tactile" emma:mode="ink">
              <msink:context xmlns:msink="http://schemas.microsoft.com/ink/2010/main" type="line" rotatedBoundingBox="14884,6019 16133,6523 15766,7434 14516,6930"/>
            </emma:interpretation>
          </emma:emma>
        </inkml:annotationXML>
        <inkml:traceGroup>
          <inkml:annotationXML>
            <emma:emma xmlns:emma="http://www.w3.org/2003/04/emma" version="1.0">
              <emma:interpretation id="{1B9DD502-3C2B-41DB-837C-DAC8AAAE5944}" emma:medium="tactile" emma:mode="ink">
                <msink:context xmlns:msink="http://schemas.microsoft.com/ink/2010/main" type="inkWord" rotatedBoundingBox="14884,6019 16133,6523 15766,7434 14516,6930"/>
              </emma:interpretation>
              <emma:one-of disjunction-type="recognition" id="oneOf0">
                <emma:interpretation id="interp0" emma:lang="en-US" emma:confidence="0">
                  <emma:literal>20</emma:literal>
                </emma:interpretation>
                <emma:interpretation id="interp1" emma:lang="en-US" emma:confidence="0">
                  <emma:literal>2 of</emma:literal>
                </emma:interpretation>
                <emma:interpretation id="interp2" emma:lang="en-US" emma:confidence="0">
                  <emma:literal>2 on</emma:literal>
                </emma:interpretation>
                <emma:interpretation id="interp3" emma:lang="en-US" emma:confidence="0">
                  <emma:literal>20s</emma:literal>
                </emma:interpretation>
                <emma:interpretation id="interp4" emma:lang="en-US" emma:confidence="0">
                  <emma:literal>2 or</emma:literal>
                </emma:interpretation>
              </emma:one-of>
            </emma:emma>
          </inkml:annotationXML>
          <inkml:trace contextRef="#ctx0" brushRef="#br0">-9 162 2064,'0'-12'4128,"0"12"129,0 0-129,0 0-903,0 0-774,3-22-516,-3 22-258,0 0-258,22-15-516,-22 15 0,12-16-129,-12 16-258,14-16 0,-14 16-258,0 0-129,18-20 0,-18 20 0,21-11 0,-7 6 0,-14 5 0,32-14 0,-13 5 0,5 5 0,-1-5 129,1 6-258,-3-2 258,-2 4-258,-3 1 129,3 0-129,-4 0 0,-15 0 129,24 16-258,-24-16 258,14 24-258,-9-9 258,-3 3-258,-2 3 129,-2 1 0,-6 2 0,-5 4-129,-4 3 129,-3 1 129,-4 2-387,-1 2 387,-4 1-258,2-2 258,1 1-258,3-2 129,6-3 0,5-4-129,8-4 258,4-4-258,3-3 258,-3-16-129,34 23 0,-9-15 129,9-3-129,3-2 0,5-3 129,-1 0-129,-1 0-129,1-3-129,-8-7-258,4 10-645,-22-14-2193,2 2-1419,-17 12-129,18-24-129,-18 24-516</inkml:trace>
          <inkml:trace contextRef="#ctx0" brushRef="#br0" timeOffset="489.028">809 174 12126,'24'-12'5031,"-24"12"-258,15-13 0,-15 13-2709,0 0-1032,0 0-258,-11 1-258,-4 12-258,-4 3-129,0 5 0,-2 5-129,1 7 0,3-1 0,4 2-129,3 0 258,6-2-258,4-3 129,0-3-129,12-5 129,8-8 0,5-5 0,6-6 0,7-2-129,6-8 129,2-8 0,1-6 258,-1 0-387,-6-6 387,-9 1-258,-13 1 258,-17-1-129,-9 2 0,-22 3 0,-9 4 0,-12 5 0,-2 3-129,3 5-129,3 0-387,17 9-774,-2-1-3225,32-3-516,0 0 0,0 0-258</inkml:trace>
          <inkml:trace contextRef="#ctx0" brushRef="#br1" timeOffset="2535.145">57 871 10320,'0'0'4773,"0"0"0,0 0-258,0 18-2064,0-18-1161,0 0-645,0 0-258,0 0 0,0 0-129,17-5 0,-17 5-129,32 0 0,-8 0 0,8-1-129,10-1 129,10-1-129,7-2 0,8-1 129,7-4-129,6 2 0,5-4 0,5 1 0,0 0 129,-1 1-129,-6-3 129,-9 5-129,-12 0 0,-15 3-129,-15 4 129,-32 1 0,0 0-258,-11 11 129,-15 2-129,-6-5 0,3 5-129,-1-12-387,18 17-1161,-7-11-2709,19-7 0,0 0-387,-16-2 0</inkml:trace>
        </inkml:traceGroup>
      </inkml:traceGroup>
    </inkml:traceGroup>
    <inkml:traceGroup>
      <inkml:annotationXML>
        <emma:emma xmlns:emma="http://www.w3.org/2003/04/emma" version="1.0">
          <emma:interpretation id="{B172DE98-3647-4875-AE3A-1AD4F3C24AB1}" emma:medium="tactile" emma:mode="ink">
            <msink:context xmlns:msink="http://schemas.microsoft.com/ink/2010/main" type="paragraph" rotatedBoundingBox="14603,7674 16632,6589 17133,7526 15105,8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1AB7E8-F2A5-499F-8897-1DB7A63649CE}" emma:medium="tactile" emma:mode="ink">
              <msink:context xmlns:msink="http://schemas.microsoft.com/ink/2010/main" type="line" rotatedBoundingBox="14603,7674 16632,6589 17133,7526 15105,8611"/>
            </emma:interpretation>
          </emma:emma>
        </inkml:annotationXML>
        <inkml:traceGroup>
          <inkml:annotationXML>
            <emma:emma xmlns:emma="http://www.w3.org/2003/04/emma" version="1.0">
              <emma:interpretation id="{7421C543-E325-44B6-B296-DF2E9D94AF67}" emma:medium="tactile" emma:mode="ink">
                <msink:context xmlns:msink="http://schemas.microsoft.com/ink/2010/main" type="inkWord" rotatedBoundingBox="14603,7674 16632,6589 17133,7526 15105,8611"/>
              </emma:interpretation>
              <emma:one-of disjunction-type="recognition" id="oneOf1">
                <emma:interpretation id="interp5" emma:lang="en-US" emma:confidence="0">
                  <emma:literal>24</emma:literal>
                </emma:interpretation>
                <emma:interpretation id="interp6" emma:lang="en-US" emma:confidence="0">
                  <emma:literal>24 _</emma:literal>
                </emma:interpretation>
                <emma:interpretation id="interp7" emma:lang="en-US" emma:confidence="0">
                  <emma:literal>24 ~</emma:literal>
                </emma:interpretation>
                <emma:interpretation id="interp8" emma:lang="en-US" emma:confidence="0">
                  <emma:literal>24-</emma:literal>
                </emma:interpretation>
                <emma:interpretation id="interp9" emma:lang="en-US" emma:confidence="0">
                  <emma:literal>24 -</emma:literal>
                </emma:interpretation>
              </emma:one-of>
            </emma:emma>
          </inkml:annotationXML>
          <inkml:trace contextRef="#ctx0" brushRef="#br2" timeOffset="4870.2786">2 1410 5160,'42'-15'4773,"-25"1"-129,14 7-129,-7 4-1677,-11-13-774,14 14-387,-27 2-516,32-16-387,-32 16-258,23-13 0,-23 13-129,17-6-129,-17 6 0,0 0-129,19-5 0,-19 5 0,15 0-129,-15 0 0,26-2 129,-7 2-129,3 0 0,1 0 129,-2 0-129,1 0 129,-4 2 0,-18-2-129,22 16 129,-22-16-129,2 24 0,-2-24 0,-3 29 129,-9-11-258,0 0 129,-4 5 129,-5-1-129,-3 4 129,-7 2-129,-7 2 129,-6 1-129,1 3 0,-2 0 0,3-2 0,5 1 129,7-6-129,6 1 0,13-4 0,7-3-129,4-2 129,16-2 0,5-3 129,8-4-258,8-2 258,3-5-129,2-3 0,1 0 0,-1 0-129,-5-2-258,-10-14-516,10 16-1419,-19-11-2580,-1-7 258,-1 0-516,-1-6-129</inkml:trace>
          <inkml:trace contextRef="#ctx0" brushRef="#br2" timeOffset="5339.3054">695 1264 12255,'20'-3'4902,"-20"3"-258,0 0 0,24 10-2967,-24-10-774,0 21-387,-4-5-129,3 5-258,-7 3 129,-2 5-258,-3-1 258,2 3-258,0 1 258,1-3-129,1-1 0,4-4 0,2-5 0,3-3 0,0-16 0,24 15 129,-3-15-129,7 0-129,3-3 129,4-5-129,4-4-129,-6-1-129,6 5-258,-15-11-774,13 17-1161,-21-9-2451,0-4 0,-5 1-258,-3-2-387</inkml:trace>
          <inkml:trace contextRef="#ctx0" brushRef="#br2" timeOffset="5691.3255">981 1248 12771,'19'-5'5160,"-19"5"-516,2 13 258,-12-11-2967,10 14-903,0-16-258,0 32-258,0-12 0,2 6-258,0 0 1,1 8-259,0 1 0,0 9 0,-3 4 0,2 6 0,0 2 0,-2 4 0,1 2 0,-1-6 0,3-1-130,-1-10-128,4-4-258,-6-14-129,12 7-1032,-12-34-1677,-3 21-1548,3-21 0,-9 20-387,9-20-258</inkml:trace>
          <inkml:trace contextRef="#ctx0" brushRef="#br3" timeOffset="9311.5326">1683 805 903,'0'0'3354,"0"0"129,0 0 0,0 0-516,0-16-1161,0 16-129,0 0-258,0 0 0,0 0-258,0 0-258,0 0-129,0 0-516,-11-15 0,11 15 0,0 0 0,0 0 129,0 0 0,0 0-129,0 0 129,0 0 0,0 0-129,0 0 0,-15-3 0,15 3-129,0 0 129,0 0 0,0 0-129,0 0 129,0 0 0,0 0-129,0 0 129,0 0 0,8-1-129,-8 1-129,21-4 258,-21 4-258,31-5 129,-12 2-129,2-2 129,3 1-129,2-3 0,0 2 129,0 0-129,-2 2 129,-4-2-129,-2 2 0,-2 0 0,-16 3 0,24-2 0,-24 2 0,19 0 0,-19 0 0,17 0 0,-17 0 0,16 0 0,-16 0-129,0 0 129,0 0 0,0 0-129,0 0-258,0 0-258,0 0-645,6 11-1032,-6-11-2193,0 0-129,-1 15-258,1-15-516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8:45.2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7695EB3-5B5F-45CA-A902-58C93F7333C4}" emma:medium="tactile" emma:mode="ink">
          <msink:context xmlns:msink="http://schemas.microsoft.com/ink/2010/main" type="writingRegion" rotatedBoundingBox="17719,6007 18310,8146 17434,8388 16843,6249"/>
        </emma:interpretation>
      </emma:emma>
    </inkml:annotationXML>
    <inkml:traceGroup>
      <inkml:annotationXML>
        <emma:emma xmlns:emma="http://www.w3.org/2003/04/emma" version="1.0">
          <emma:interpretation id="{226024F9-5CCD-4EC1-A6F5-456AC5130B87}" emma:medium="tactile" emma:mode="ink">
            <msink:context xmlns:msink="http://schemas.microsoft.com/ink/2010/main" type="paragraph" rotatedBoundingBox="17719,6007 18310,8146 17434,8388 16843,6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FFB77A-0629-4E3E-A26A-D0732BEBBD09}" emma:medium="tactile" emma:mode="ink">
              <msink:context xmlns:msink="http://schemas.microsoft.com/ink/2010/main" type="line" rotatedBoundingBox="17719,6007 18310,8146 17434,8388 16843,6249"/>
            </emma:interpretation>
          </emma:emma>
        </inkml:annotationXML>
        <inkml:traceGroup>
          <inkml:annotationXML>
            <emma:emma xmlns:emma="http://www.w3.org/2003/04/emma" version="1.0">
              <emma:interpretation id="{C0C7747D-8B39-45F2-BA00-8FC3FEF65A64}" emma:medium="tactile" emma:mode="ink">
                <msink:context xmlns:msink="http://schemas.microsoft.com/ink/2010/main" type="inkWord" rotatedBoundingBox="17719,6007 18310,8146 17434,8388 16843,6249"/>
              </emma:interpretation>
              <emma:one-of disjunction-type="recognition" id="oneOf0">
                <emma:interpretation id="interp0" emma:lang="en-US" emma:confidence="0">
                  <emma:literal>6-24</emma:literal>
                </emma:interpretation>
                <emma:interpretation id="interp1" emma:lang="en-US" emma:confidence="0">
                  <emma:literal>in,</emma:literal>
                </emma:interpretation>
                <emma:interpretation id="interp2" emma:lang="en-US" emma:confidence="0">
                  <emma:literal>it,</emma:literal>
                </emma:interpretation>
                <emma:interpretation id="interp3" emma:lang="en-US" emma:confidence="0">
                  <emma:literal>its,</emma:literal>
                </emma:interpretation>
                <emma:interpretation id="interp4" emma:lang="en-US" emma:confidence="0">
                  <emma:literal>is,</emma:literal>
                </emma:interpretation>
              </emma:one-of>
            </emma:emma>
          </inkml:annotationXML>
          <inkml:trace contextRef="#ctx0" brushRef="#br0">2648-65 3096,'0'0'3870,"0"0"129,0 0-129,0 0-774,0 0-1290,0-16-258,0 16-258,0 0 129,0 0-129,0 0-516,0 0 0,0 0-258,0 0 0,0 0-129,0 0 0,0 0-129,0 0 0,0 0 0,-5 8 0,5-8-129,-8 16 0,8-16 0,-9 24-129,2-7 129,1 2-129,-2 2 0,1 5 0,-3 0 0,2 3 129,0 2-258,0 1 258,0 0-129,0 2 0,2-1 129,-3-1-258,5-3 258,-1-1-258,3-1 258,2-1-258,0-3 258,7-2-258,4-5 129,5-3-129,3-2 129,4-3 0,1-5 0,2-3 0,2 0-129,1-6 129,-2-5 0,-2-4 0,-1 0 0,-5-1 129,-6-2-129,-3 2 129,-10-1 0,0 0 0,-7 1-129,7 16 387,-25-27-387,8 15 258,1 1-129,0 3 0,1 1-129,1 6 0,-1 1 0,-1 0-129,2 6 0,-4 4-129,2 6 0,-5-3-129,6 5 129,-4-5-516,11 8-258,-15-15-1290,18 11-1677,5-17-516,-24 21-387,24-21 129,-24 17-645</inkml:trace>
          <inkml:trace contextRef="#ctx0" brushRef="#br1" timeOffset="2685.1536">2407 820 8385,'0'0'3999,"0"0"129,-14 0-903,14 0-1290,0 0-516,0 0-387,0 0-129,0 0 0,0 0-129,-15-5 0,15 5 0,0 0-258,0 0-129,0 0 0,0 0-129,-16 1 0,16-1 129,0 0-129,0 0 0,16 0 0,4 0 0,-1-4-129,12 0 0,3-2 0,4 1 0,8-1-129,2 1 0,2 0 129,2 2-129,2-1 0,-3 1 0,-2 2-129,-4 1 258,-8-2-258,-6 0 129,-7 2 0,-8 0-129,-16 0 129,18 4-129,-18-4 0,0 0 0,7 16 129,-7-16-129,14 9 129,-14-9-129,29 5 129,-11-5 0,3 2-129,-3-2 129,0 0 0,-18 0-129,21 0 129,-21 0-129,0 0 0,0 0 0,0 0-129,-8-10 0,8 10-129,0 0 0,0 0-129,-17-10-129,17 10-387,0 0-645,0 0-1677,0 0-1032,0 0-387,0 0 129,-4-21-645</inkml:trace>
          <inkml:trace contextRef="#ctx0" brushRef="#br2" timeOffset="5376.3075">2546 1256 1935,'-19'0'4128,"19"0"258,0 0 0,0 0-774,0 0-645,0 0-774,0 0-258,0 0-774,0 0-387,-15-5-387,15 5-258,0 0 0,0 0-129,0 0 0,0 0 0,0 0 129,0 0 0,0 0 0,0 0 0,0 0 129,0 0-129,0 0 0,12-19 0,-12 19 0,32-19-129,-11 7 0,3 1 129,2 3-129,0-2 0,-2 2 0,1 2 129,-6 2-129,-3 1 0,-16 3 129,21 0-129,-21 0 0,5 13 129,-5-13-129,0 31 0,-8-10 0,0 1 129,0 4 0,-2 3-129,-3 1 129,-3 2-129,0 2 129,-4 0 0,-1 0 0,-1 1-129,-1-2 0,0-3-129,4 0 129,3-6 0,1-3-129,6-5 129,9-16 0,-7 24 0,7-24 0,0 15 0,0-15 0,21 13 0,-6-8 129,6-2-129,1 2 129,4-4-129,2 3 0,-1-4-129,1 1 0,-4-1-258,5 0-387,-14-5-903,15-1-2451,-9 1-516,-3-3-129,2 0-387</inkml:trace>
          <inkml:trace contextRef="#ctx0" brushRef="#br2" timeOffset="5841.3341">3069 1193 8901,'-5'16'3999,"-10"-11"258,14 11-516,-6 2-2322,-7-3-645,7 6-258,-6-2-129,5 5-129,-3-1 258,3 3-258,0-3 129,1 1-129,-1-5 0,6 2 0,2-21 129,0 29 129,0-29-129,26 15 129,-3-15 0,14 0 0,0 0-129,10-5-258,2 0-258,-4-4-258,4 9-387,-19-13-1032,9 9-2322,-16 3-387,-23 1-387,18-3 129</inkml:trace>
          <inkml:trace contextRef="#ctx0" brushRef="#br2" timeOffset="6200.3546">3323 1217 11868,'0'0'5031,"0"0"-387,0 0 129,0 0-2709,0 0-774,0 9-516,3 5-387,-3-14 0,3 34-258,-3-10 0,0 9-129,0 5 129,-2 6-129,-2 5 129,-3 6-387,1 8 258,-1 0 0,6 0-129,-1-3 0,2 0-129,0-9-129,2 4-516,-2-24-645,8 0-2709,-4-5-387,-2-10-258,-2-16-258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5:56:41.3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E83B463-E116-4ACD-88BA-B07DA41BBD47}" emma:medium="tactile" emma:mode="ink">
          <msink:context xmlns:msink="http://schemas.microsoft.com/ink/2010/main" type="writingRegion" rotatedBoundingBox="14992,10497 17925,10437 17943,11284 15010,11344"/>
        </emma:interpretation>
      </emma:emma>
    </inkml:annotationXML>
    <inkml:traceGroup>
      <inkml:annotationXML>
        <emma:emma xmlns:emma="http://www.w3.org/2003/04/emma" version="1.0">
          <emma:interpretation id="{33AE11FC-DCAE-41BD-B31E-2D08217E9CC8}" emma:medium="tactile" emma:mode="ink">
            <msink:context xmlns:msink="http://schemas.microsoft.com/ink/2010/main" type="paragraph" rotatedBoundingBox="14992,10497 17925,10437 17943,11284 15010,11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A87172-1B96-47AF-A058-1388BBC0D747}" emma:medium="tactile" emma:mode="ink">
              <msink:context xmlns:msink="http://schemas.microsoft.com/ink/2010/main" type="line" rotatedBoundingBox="14992,10497 17925,10437 17943,11284 15010,11344"/>
            </emma:interpretation>
          </emma:emma>
        </inkml:annotationXML>
        <inkml:traceGroup>
          <inkml:annotationXML>
            <emma:emma xmlns:emma="http://www.w3.org/2003/04/emma" version="1.0">
              <emma:interpretation id="{80301B23-958C-4C42-AEB7-43DC47FEAB4E}" emma:medium="tactile" emma:mode="ink">
                <msink:context xmlns:msink="http://schemas.microsoft.com/ink/2010/main" type="inkWord" rotatedBoundingBox="14992,10497 15576,10485 15593,11332 15010,11344"/>
              </emma:interpretation>
              <emma:one-of disjunction-type="recognition" id="oneOf0">
                <emma:interpretation id="interp0" emma:lang="en-US" emma:confidence="0">
                  <emma:literal>=</emma:literal>
                </emma:interpretation>
                <emma:interpretation id="interp1" emma:lang="en-US" emma:confidence="0">
                  <emma:literal>[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2 44 8385,'0'0'4644,"0"0"0,0 0-387,0-24-1290,14 24-1290,-14 0-387,0 0-258,0 0-258,0 0-258,0 0 0,0 0-129,0 0-129,0 0 0,0 0-129,0 0 0,0 0-129,0 0 129,0 0 0,0 0 0,16 0 0,-16 0-129,25 3 129,-4-1 0,5-2-129,6 0 130,3 0-130,4 0 0,3 0 0,2-3 0,0 0 0,-2-1 0,-2 1 0,-1 1 0,-4 1 0,-5-2-130,-6 1 1,-5 0 0,-3 2-129,-16 0-258,0 0-258,0 0-387,0 0-774,0 0-1935,-8 12-903,8-12-258,0 0 0,-9 16-129</inkml:trace>
          <inkml:trace contextRef="#ctx0" brushRef="#br0" timeOffset="411.0235">302-366 16770,'0'0'5160,"0"0"258,0 0-516,0 0-4385,0 0-517,0 0 0,0 0 0,0 0 0,0 0 0,0 0 0,-9 8 0,9-8 0,0 0 0,0 0 0,0 16 0,0-16-1420,0 0-3353,0 19-516,0-19 129,3 25-516</inkml:trace>
          <inkml:trace contextRef="#ctx0" brushRef="#br0" timeOffset="896.0513">432 408 16383,'-7'18'5031,"7"-18"258,0 0-516,-1 18-3482,1-18-1291,0 0 0,0 0 0,0 0 0,0 0 0,0 0 0,0 0 0,0 0 0,0 0 0,0 0 0,0 0 0,0 0 0,0 0 0,0 0 0,0 19-2581,0-19-2450,0 16-258,0-16-129,0 0-129</inkml:trace>
        </inkml:traceGroup>
        <inkml:traceGroup>
          <inkml:annotationXML>
            <emma:emma xmlns:emma="http://www.w3.org/2003/04/emma" version="1.0">
              <emma:interpretation id="{E8F59D8B-BFFC-4F9C-9813-EDCE35EA14E5}" emma:medium="tactile" emma:mode="ink">
                <msink:context xmlns:msink="http://schemas.microsoft.com/ink/2010/main" type="inkWord" rotatedBoundingBox="17372,10649 17929,10637 17937,10989 17380,11000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--</emma:literal>
                </emma:interpretation>
                <emma:interpretation id="interp8" emma:lang="en-US" emma:confidence="0">
                  <emma:literal>_</emma:literal>
                </emma:interpretation>
                <emma:interpretation id="interp9" emma:lang="en-US" emma:confidence="0">
                  <emma:literal>-.</emma:literal>
                </emma:interpretation>
              </emma:one-of>
            </emma:emma>
          </inkml:annotationXML>
          <inkml:trace contextRef="#ctx0" brushRef="#br0" timeOffset="26308.5048">2419-206 9417,'-16'0'4644,"16"0"0,0 0-258,-18-2-1161,18 2-1290,0 0-645,0 0-129,0 0-129,0 0-258,0 0-515,0 0-259,0 0 0,0 0 0,0 0 0,0 0 0,0 0 0,-11 8 0,11-8 0,11 0 0,4 0 0,6 0 0,6 0 0,6 0 0,7-1 0,5-3 0,2 3 0,2-1 0,-2 2 0,-7-1 0,-3 1 0,-11 0 0,-3 1-388,-23-1-515,19 12-516,-19-12-645,0 0-1806,0 0-774,0 0-387,-8 16 129,8-16-258</inkml:trace>
          <inkml:trace contextRef="#ctx0" brushRef="#br0" timeOffset="26864.5366">2421 143 9804,'0'0'4515,"0"0"-129,-7-13-516,7 13-1677,0 0-903,0-21-387,0 21 0,0 0-129,0 0-258,0 0 0,0 0-129,0 0-129,0 0 0,0 0 129,0 0-129,0 0 0,0 0 0,0 0 0,12 5 129,-12-5-129,24 6-128,-6-4-130,6 1 0,3-1 0,9 0 0,3-1 0,1-1 0,1 0 0,1 0 0,0 0 0,-5-1 0,-1 1 0,-9-2 0,-3 0 0,-6 1-130,0 1-386,-18 0-258,19 0-645,-19 0-2967,0 0-645,0 0 129,-9 0-387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6:57:56.28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C442FA-23DD-4765-8CF6-1F8B84BC54BE}" emma:medium="tactile" emma:mode="ink">
          <msink:context xmlns:msink="http://schemas.microsoft.com/ink/2010/main" type="writingRegion" rotatedBoundingBox="13332,7129 13305,12977 12171,12972 12197,7124"/>
        </emma:interpretation>
      </emma:emma>
    </inkml:annotationXML>
    <inkml:traceGroup>
      <inkml:annotationXML>
        <emma:emma xmlns:emma="http://www.w3.org/2003/04/emma" version="1.0">
          <emma:interpretation id="{9FA851FC-0CA0-47C4-A082-DAEBE9B0629F}" emma:medium="tactile" emma:mode="ink">
            <msink:context xmlns:msink="http://schemas.microsoft.com/ink/2010/main" type="paragraph" rotatedBoundingBox="13332,7129 13305,12977 12171,12972 12197,7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62A1CD-8A2D-4A69-97D1-CBDAEA257B27}" emma:medium="tactile" emma:mode="ink">
              <msink:context xmlns:msink="http://schemas.microsoft.com/ink/2010/main" type="line" rotatedBoundingBox="13332,7129 13305,12977 12171,12972 12197,7124"/>
            </emma:interpretation>
          </emma:emma>
        </inkml:annotationXML>
        <inkml:traceGroup>
          <inkml:annotationXML>
            <emma:emma xmlns:emma="http://www.w3.org/2003/04/emma" version="1.0">
              <emma:interpretation id="{CEB73B1C-0A3F-4EE1-9D68-1ECA30E565E0}" emma:medium="tactile" emma:mode="ink">
                <msink:context xmlns:msink="http://schemas.microsoft.com/ink/2010/main" type="inkWord" rotatedBoundingBox="13315,10918 13305,12977 12171,12972 12180,10913"/>
              </emma:interpretation>
              <emma:one-of disjunction-type="recognition" id="oneOf0">
                <emma:interpretation id="interp0" emma:lang="en-US" emma:confidence="0">
                  <emma:literal>....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I,</emma:literal>
                </emma:interpretation>
                <emma:interpretation id="interp3" emma:lang="en-US" emma:confidence="0">
                  <emma:literal>I.</emma:literal>
                </emma:interpretation>
                <emma:interpretation id="interp4" emma:lang="en-US" emma:confidence="0">
                  <emma:literal>Is</emma:literal>
                </emma:interpretation>
              </emma:one-of>
            </emma:emma>
          </inkml:annotationXML>
          <inkml:trace contextRef="#ctx0" brushRef="#br0">-189-3827 12642,'-3'24'5289,"3"-24"-129,10 14-129,7 1-2709,0-18-1032,20 1-387,5-11-773,18 4-130,8-4 0,11 0 0,3-2 0,6 2 0,-1 0 0,-1 4 0,-7 0 0,-13 3 0,-6 4 0,-16 1 0,-10 1-130,-18 0-773,3 14-1548,-19-14-2580,0 0 0,-3 15-387,3-15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03:57.5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8CC455-33BE-4E90-A73D-91D45D429548}" emma:medium="tactile" emma:mode="ink">
          <msink:context xmlns:msink="http://schemas.microsoft.com/ink/2010/main" type="writingRegion" rotatedBoundingBox="15684,10339 21238,10005 21397,12652 15843,12987"/>
        </emma:interpretation>
      </emma:emma>
    </inkml:annotationXML>
    <inkml:traceGroup>
      <inkml:annotationXML>
        <emma:emma xmlns:emma="http://www.w3.org/2003/04/emma" version="1.0">
          <emma:interpretation id="{922B1CA0-B9DF-4602-8FE5-5B5F68CFA664}" emma:medium="tactile" emma:mode="ink">
            <msink:context xmlns:msink="http://schemas.microsoft.com/ink/2010/main" type="paragraph" rotatedBoundingBox="15684,10339 21238,10005 21397,12652 15843,12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7DB98D-3910-47B6-A78B-EF7566924191}" emma:medium="tactile" emma:mode="ink">
              <msink:context xmlns:msink="http://schemas.microsoft.com/ink/2010/main" type="line" rotatedBoundingBox="15684,10339 21238,10005 21397,12652 15843,12987"/>
            </emma:interpretation>
          </emma:emma>
        </inkml:annotationXML>
        <inkml:traceGroup>
          <inkml:annotationXML>
            <emma:emma xmlns:emma="http://www.w3.org/2003/04/emma" version="1.0">
              <emma:interpretation id="{098832C9-D569-441B-A5D1-048717C6AA9E}" emma:medium="tactile" emma:mode="ink">
                <msink:context xmlns:msink="http://schemas.microsoft.com/ink/2010/main" type="inkWord" rotatedBoundingBox="17509,10229 21238,10005 21397,12652 17669,12877"/>
              </emma:interpretation>
              <emma:one-of disjunction-type="recognition" id="oneOf0">
                <emma:interpretation id="interp0" emma:lang="en-US" emma:confidence="0">
                  <emma:literal>It.)</emma:literal>
                </emma:interpretation>
                <emma:interpretation id="interp1" emma:lang="en-US" emma:confidence="0">
                  <emma:literal>Ito)</emma:literal>
                </emma:interpretation>
                <emma:interpretation id="interp2" emma:lang="en-US" emma:confidence="0">
                  <emma:literal>It:)</emma:literal>
                </emma:interpretation>
                <emma:interpretation id="interp3" emma:lang="en-US" emma:confidence="0">
                  <emma:literal>Itoh)</emma:literal>
                </emma:interpretation>
                <emma:interpretation id="interp4" emma:lang="en-US" emma:confidence="0">
                  <emma:literal>Itou)</emma:literal>
                </emma:interpretation>
              </emma:one-of>
            </emma:emma>
          </inkml:annotationXML>
          <inkml:trace contextRef="#ctx0" brushRef="#br0">5228-1255 8256,'0'0'4386,"0"0"0,0 0-516,-12-26-1677,12 26-903,0-16-387,0 16-387,7-15 0,-7 15-129,0 0 0,8-16 0,-8 16 0,0 0 0,0 0-129,0 0 129,0 0-129,0 0 129,0 0 0,0 0 0,0 0 0,0 0 0,0 0 0,0 16 0,0-16 129,0 23-258,0-23-128,2 34-130,-1-12 0,4 9 0,-5 5 0,2 4 0,-2 7 0,0 5 0,-2 3 0,-3 3 0,0 0 0,-1 4 0,-1-3 0,3 1 0,0-8 0,3-7 0,1-3 0,0-14 0,1 2-775,-1-30-2321,0 0-1935,0 0 0,10-11-516,-8-5 0</inkml:trace>
          <inkml:trace contextRef="#ctx0" brushRef="#br1" timeOffset="4604.2633">5257 300 8514,'0'0'4386,"0"-16"258,0 16-387,0-21-1161,0 21-1548,0 0-387,0 0-258,0 0-258,10-11 0,-10 11 129,0 0-258,0 0 0,0 0-129,0 0-129,0 0 0,-5 16-129,-3 0-129,0 4 0,-2 7 130,-3 4-130,-3 3 0,1 1 0,1 1 0,1-2 0,3-3 0,4-6 0,6-4 0,3-4 0,16-4 0,12-7 0,11-3 0,3-1 0,7-2 0,1 0 0,-1-2 0,-5-1 0,-8 0 0,-7 3-388,-12-7-128,1 7-129,-21 0-645,25 0-1806,-25 0-1806,0 0 258,18-21-516,-15 7-129</inkml:trace>
          <inkml:trace contextRef="#ctx0" brushRef="#br1" timeOffset="5077.2904">5705 295 9417,'-20'-14'5031,"20"14"-129,0 0-258,0 0-1935,0 0-1032,0 0-516,0 0-516,0 0-129,0 0-387,0 0 0,0 0 0,0 0-129,-17 0 129,17 0 0,0 0 0,-8 19 129,8-19 0,-7 28 0,2-12 0,5 8 1,-1 4-259,1 9 0,-4 5 0,4 11 0,-3 7 0,-2 10 0,-4 1 0,-1 5 0,-5 1 0,-1-1 0,-3-1 0,-2-7 0,1-10 0,4-11 0,5-8 0,4-12 0,7-4 0,0-23 0,7 18 0,-7-18-2452,0 0-2579,14-12-129,-14 12-258,0 0-129</inkml:trace>
          <inkml:trace contextRef="#ctx0" brushRef="#br2" timeOffset="2276.1301">4867 14 10320,'0'0'4902,"0"0"-258,0 0-258,-3-24-2193,3 24-1161,0 0-645,0 0-129,0 0-129,0 0-129,0 0 129,0 0 0,0 0 129,0 10 129,0-10 0,15 6 129,-15-6 0,35 0 129,-11 0-129,14 0 0,2 0-258,13 0 1,7 0-259,13 0 0,5 0 0,7 0 0,4 0 0,3 0 0,-1 0 0,-9 0 0,-7 0 0,-15 0 0,-14 0 0,-15 2 0,-11 2-388,-20-4-128,4 15 0,-13-13-516,2 12-645,-17-14-3096,24 0 0,-21 3-516,21-3 258</inkml:trace>
          <inkml:trace contextRef="#ctx0" brushRef="#br2" timeOffset="16127.9224">7016-1202 9546,'8'-19'5031,"-8"19"-129,0 0-258,0 0-1419,-3-20-1806,3 20-516,0 0-129,0 0-129,-14 3 0,14-3-258,-12 18 129,7-3-386,-4-1-130,2 7 0,-2 2 0,-1 4 0,-3 4 0,0 3 0,-3 2 0,0 6 0,-1 0 0,1 5 0,0 1 0,0 7 0,1 3 0,-1 9 0,0 7 0,-3 5 0,-4 9 0,-3 1 0,-1 1 0,-1-1 0,2 0 0,4-5 0,2-1 0,9-3 0,3 0 0,8-1 0,0-1 0,8 1 0,6 0 0,4 0 0,5-4 0,3-4 0,3-5 0,-2-8 0,6-6 0,-6-8 0,4-5 0,-7-14 0,7 9-1291,-17-21-3224,7-1-774,-3-11 258,0-1-645</inkml:trace>
          <inkml:trace contextRef="#ctx0" brushRef="#br2" timeOffset="18012.0302">6974 38 14835,'-18'8'5289,"18"-8"-258,0 0-129,0 0-3612,4-8-645,10-1-129,15 1-257,5-4-259,15 1 0,12 0 0,12 1 0,6 2 0,4 1 0,4 2 0,0 2 0,-1 3-259,-10-1 1,-6 1-129,-19 0 0,-4 0-129,-16 0-129,-2 4-258,-29-4-2322,0 0-1806,0 0 258,0-9-387,0 9-387</inkml:trace>
          <inkml:trace contextRef="#ctx0" brushRef="#br2" timeOffset="17451.9982">7458-1115 14577,'16'-6'5160,"-2"-1"-258,-14 7-258,0 0-3225,0 0-645,0 0-129,15-3-258,-15 3-128,0 11-259,0-11 0,-5 34 0,-3-8 0,2 5 0,-6 1 0,1 7 0,-2 2 0,2 4 0,-5 3 0,3 1 0,3 3 0,2-1 0,3 0 0,5-6 0,0-3 0,10-7 0,7-9 0,6-8 0,6-11 0,4-7 0,4-7 0,0-11 0,2-4 0,-4-4 0,-1 0 0,-6 0 0,-6 3-130,-5 4 130,-8 1-129,-9 18 129,0-22 0,-18 15 0,-4 2 0,-9 5 0,-1-1 0,-4 1 0,2 0-258,-1 1-129,10 9-387,-7-10-645,27 11-1935,-9-6-1677,14-5-129,0 0-129,-15 5-516</inkml:trace>
          <inkml:trace contextRef="#ctx0" brushRef="#br2" timeOffset="18686.0687">7522 207 9159,'0'0'4902,"0"0"-516,0 0 258,0 0-2451,0 0-903,0 0-258,-4 14-258,4 5-129,-7-1-129,7 8-129,-6 2-258,2 4 129,0 2-258,-1 3 0,3 2-129,0 0 0,2 4 0,0-4 0,0 3 0,7-3 0,3-3 0,3-4 129,1-5 0,6-6 129,1-6 0,6-7 0,-1-6-129,1-2 129,1-12-129,-2-4 0,0-2-129,-4-6 0,1 5 0,-4-5 0,-3 4 0,-3-2 0,-4 4 0,-6-2 129,-3 3 0,-2 2 0,-12 0 0,-4 6 129,-5 1-129,-3 6 129,0 0-129,2 2 0,0 7 0,0 4-129,4 5 0,1-1-129,6 4-129,-2-7-387,12 14-774,-11-12-2709,14-14-258,-9 26-387,9-26 0</inkml:trace>
          <inkml:trace contextRef="#ctx0" brushRef="#br2" timeOffset="19532.1171">8033-1255 11223,'0'0'4902,"0"0"-129,10-2 0,-10 2-2838,0 0-903,0 0-516,0 0 0,0 11-258,0-11 0,0 18 0,0-18-129,3 26 0,5-8 0,5 4 0,4 1 0,4 3 0,1 3-129,4 3-129,0 2 516,3 4-516,-1 0 258,2 4 0,1 4 0,5 5 0,-6 6 0,9 8 129,-3-1-129,1 9 129,-2 2-128,-2 2-130,-7-2 0,-9-1 0,-7-3 0,-8-1 0,-4-2 0,-12-1 0,-9 3 0,-6 0 0,-7 4 0,-7 2 0,-4 2 0,-7-2 0,1 1 0,-4-6-259,9 4-644,-10-25-1935,22 6-2064,1-10-129,9-9-387,8-11-129</inkml:trace>
          <inkml:trace contextRef="#ctx0" brushRef="#br3" timeOffset="-4935.2823">3033 17 11739,'0'0'4128,"0"0"129,9-8-387,-9 8-3096,0 0-516,0 0 129,0 0 0,0 0 0,0 0 0,0 0 0,0 0 0,14-5 0,-14 5-129,0 0 129,0 0-129,16-1 0,-16 1 129,0 0 129,0 0-129,0 0 0,0 0 0,15 0 0,-15 0-129,0 0 0,0 0-129,0 0 0,0 0-129,0 0 129,0 0-129,0 0 0,0 0 0,0 0 0,0 0 129,16 0-129,-16 0 0,0 0 0,16-2 0,-16 2 0,0 0 0,0 0 0,0 0 0,0 0 0,0 0 0,0 0 0,16 0 0,-16 0 0,0 0 0,0 0 0,0 0 0,16 0 0,-16 0 0,0 0 129,0 0-129,0 0 0,17 0 0,-17 0 0,14 0 129,-14 0-129,23 0 0,-9 0 0,7 0 130,2 0-130,5-1 0,6-1 0,6-1 0,5-1 0,5 0 0,9-1 0,0-3 0,8 1 0,1-1 0,-2 0 0,-3 2 0,-5-1 0,-9 4 0,-10 0 0,-9 3 0,-12-2 0,-18 2 0,15 0-259,-15 0-128,0 0-129,0 0-387,-13 0-1419,13 0-2322,0 0-387,0 0-258,0 0 0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03:36.2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1089B69-6C50-4404-9F31-F2CDBCD8B829}" emma:medium="tactile" emma:mode="ink">
          <msink:context xmlns:msink="http://schemas.microsoft.com/ink/2010/main" type="writingRegion" rotatedBoundingBox="14287,10196 14511,12736 11139,13033 10916,10493">
            <msink:destinationLink direction="with" ref="{1F643DBF-428A-4B8B-9F65-D5B661CE3CB6}"/>
          </msink:context>
        </emma:interpretation>
      </emma:emma>
    </inkml:annotationXML>
    <inkml:traceGroup>
      <inkml:annotationXML>
        <emma:emma xmlns:emma="http://www.w3.org/2003/04/emma" version="1.0">
          <emma:interpretation id="{C7BE4500-AD42-4D38-A329-67BB97D2E73B}" emma:medium="tactile" emma:mode="ink">
            <msink:context xmlns:msink="http://schemas.microsoft.com/ink/2010/main" type="paragraph" rotatedBoundingBox="14287,10196 14511,12736 12836,12883 12612,10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57DF34-D973-4655-BD01-ADD279C026B2}" emma:medium="tactile" emma:mode="ink">
              <msink:context xmlns:msink="http://schemas.microsoft.com/ink/2010/main" type="line" rotatedBoundingBox="14287,10196 14511,12736 12836,12883 12612,10343"/>
            </emma:interpretation>
          </emma:emma>
        </inkml:annotationXML>
        <inkml:traceGroup>
          <inkml:annotationXML>
            <emma:emma xmlns:emma="http://www.w3.org/2003/04/emma" version="1.0">
              <emma:interpretation id="{BB4155DC-7E23-483B-AC77-7099EF920233}" emma:medium="tactile" emma:mode="ink">
                <msink:context xmlns:msink="http://schemas.microsoft.com/ink/2010/main" type="inkWord" rotatedBoundingBox="14287,10196 14511,12736 12836,12883 12612,10343"/>
              </emma:interpretation>
              <emma:one-of disjunction-type="recognition" id="oneOf0">
                <emma:interpretation id="interp0" emma:lang="en-US" emma:confidence="0">
                  <emma:literal>56</emma:literal>
                </emma:interpretation>
                <emma:interpretation id="interp1" emma:lang="en-US" emma:confidence="0">
                  <emma:literal>5</emma:literal>
                </emma:interpretation>
                <emma:interpretation id="interp2" emma:lang="en-US" emma:confidence="0">
                  <emma:literal>506</emma:literal>
                </emma:interpretation>
                <emma:interpretation id="interp3" emma:lang="en-US" emma:confidence="0">
                  <emma:literal>56.</emma:literal>
                </emma:interpretation>
                <emma:interpretation id="interp4" emma:lang="en-US" emma:confidence="0">
                  <emma:literal>5.</emma:literal>
                </emma:interpretation>
              </emma:one-of>
            </emma:emma>
          </inkml:annotationXML>
          <inkml:trace contextRef="#ctx0" brushRef="#br0">68 43 10836,'-5'16'5160,"5"-16"-516,-18 4 258,-1-8-2709,19 4-903,0 0-387,0 0 0,0 0-258,0 0-129,0 0-129,0 0-129,-16 0-128,16 0-130,0 0 0,-10 15 0,10-15 0,0 0 0,31 11 0,4-11 0,12 0 0,13 0 0,14-5 0,10-3 0,15-1 0,11-3 0,13 1-130,8 1 260,6 2-130,1 0 0,-6 2 0,-9 2-130,-14 4 130,-22 0 0,-22 0-129,-22 7 0,-15-1 129,-14 1-258,-14-7 258,10 14-129,-10-14-129,0 0 129,0 0 0,0 0-258,6 15-258,-6-15-1161,-3-11-3096,3 11 0,-18-17-258,18 17-387</inkml:trace>
          <inkml:trace contextRef="#ctx0" brushRef="#br1" timeOffset="12860.7356">901 405 10191,'0'0'4902,"0"0"-129,-10-17-645,10 17-1677,0 0-774,0 0-387,0 0-387,0 0-129,0 0-129,0 0-129,0 0-258,0 0 1,0 0-259,0 0 0,-10 8 0,10-8 0,-13 29 0,5-8 0,-2 3 0,2 7 0,-1 1 0,-3 7 0,-1 5 0,-1 4 0,-2 4 0,1 4 0,2 3 0,2-1 0,3 3 0,3-2 0,5-4 0,0-4 0,3-4 0,7-6 0,4-7 0,7-10 0,5-10 0,5-6 0,9-8 0,6-1 0,4-15 0,5-7 0,1-3 0,-4-5 0,-3 2 0,-7-1 0,-13-1 0,-10 3 0,-14 4 0,-7 3 0,-20 3 0,-7 7 0,-9 3 0,-5 6 0,-4 2 0,-3 8 0,3 7 0,2 0 0,9 4 0,0-3 0,12 5-388,2-8-386,17 8-516,-10-19-2580,15-2-1290,8 6 258,10-6-516,5-5-387</inkml:trace>
          <inkml:trace contextRef="#ctx0" brushRef="#br2" timeOffset="9087.5198">621-1197 5418,'0'0'4773,"0"0"0,0 0 0,0 0-1419,1-15-1032,-1 15-516,0 0-387,0 0-129,0 0-387,0 0-258,0 0-129,0 0-258,0 0-129,0 13 0,0-13-129,-1 21-129,-2-6 129,1 4 0,-1 7 0,-1 2-129,3 2 258,-2 3-258,-1-1 258,-1-1-258,2-1 129,0-5 0,0-8 129,1-2 0,2-15-129,0 0 0,0 0 129,0 0 1,0 0-130,13 0 0,-13 0 0,21-18 0,-6 10 0,2-2 0,5 2 0,0 0 0,4 2 0,2 1 0,1 0 0,0 2 0,0 3 0,-2 0 0,-1 3 0,0 7 0,-7 6 0,-1 3 0,-3 2 0,-4 4 0,2 2 0,-3 2 0,-2 2 0,-3 3 0,-5 0-130,0 0 130,-5 0-129,-11 0 258,-5-2-258,-10-3 258,-5-4-129,-4-6 0,-7-8 130,-5-1-130,1-10 0,-4 0 0,0-10 0,0-6 0,4-3 0,3-7-259,9 5-128,4-10-387,20 20-1935,-3-9-2193,15-2-387,3 2 129,13 1-645</inkml:trace>
          <inkml:trace contextRef="#ctx0" brushRef="#br2" timeOffset="9808.5611">784-1226 5031,'0'0'4644,"-10"-18"129,10 18-258,0 0-1419,-30-8-903,30 8-516,-25-5-516,25 5-129,-21 0-258,21 0 0,-17 0-258,17 0 0,0 0-129,0 0-129,0 0 0,0 0-129,-15 13 0,15-13 0,0 0-129,-16 15 0,16-15 0,-15 9 0,15-9 0,0 0 129,0 0-129,15 5 129,9-5 0,10-6 0,5-4-129,11 0 129,5 0-129,6 1 0,4 1 0,0 3 0,-5 0 0,-10-1-258,-3 6-129,-17-9-516,3 14-1419,-33-5-2709,0 0 129,0 0-516,0 0-129</inkml:trace>
        </inkml:traceGroup>
      </inkml:traceGroup>
    </inkml:traceGroup>
    <inkml:traceGroup>
      <inkml:annotationXML>
        <emma:emma xmlns:emma="http://www.w3.org/2003/04/emma" version="1.0">
          <emma:interpretation id="{A6B0276F-1925-449B-A86D-63E69411C1C3}" emma:medium="tactile" emma:mode="ink">
            <msink:context xmlns:msink="http://schemas.microsoft.com/ink/2010/main" type="paragraph" rotatedBoundingBox="11770,10625 11705,12258 10977,12229 11042,10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6EF127-0769-4321-A7B8-8CC5B10303AF}" emma:medium="tactile" emma:mode="ink">
              <msink:context xmlns:msink="http://schemas.microsoft.com/ink/2010/main" type="line" rotatedBoundingBox="11770,10625 11705,12258 10977,12229 11042,10596">
                <msink:destinationLink direction="with" ref="{5846BD23-94E3-4197-8CC4-F0B4FD5EEB9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B8EF9D3-E001-4BAA-B70A-E1287DA57959}" emma:medium="tactile" emma:mode="ink">
                <msink:context xmlns:msink="http://schemas.microsoft.com/ink/2010/main" type="inkWord" rotatedBoundingBox="11770,10625 11705,12258 10977,12229 11042,10596"/>
              </emma:interpretation>
              <emma:one-of disjunction-type="recognition" id="oneOf1">
                <emma:interpretation id="interp5" emma:lang="en-US" emma:confidence="0">
                  <emma:literal>¥</emma:literal>
                </emma:interpretation>
                <emma:interpretation id="interp6" emma:lang="en-US" emma:confidence="0">
                  <emma:literal>%</emma:literal>
                </emma:interpretation>
                <emma:interpretation id="interp7" emma:lang="en-US" emma:confidence="0">
                  <emma:literal>$</emma:literal>
                </emma:interpretation>
                <emma:interpretation id="interp8" emma:lang="en-US" emma:confidence="0">
                  <emma:literal>☹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34127.9521">-1129-879 1161,'-8'-19'3612,"8"19"129,0 0-258,0 0-645,0 0-129,0 0-129,0 0-129,0 0-387,0 0-516,0 0-516,0-15-129,0 15 0,0 0-258,0 0-129,0 0 0,0 0-129,-5 9-258,5-9 0,0 0-129,-11 14 0,11-14 0,0 0 0,-10 15 129,10-15 0,0 0-129,-6 22 129,6-22 0,-8 28 129,1-10-129,2 7 0,-1 5 0,1 7 0,0 6 1,2 8-130,0-1 0,-2 3 0,-2 0 0,2-2 0,1-5 0,-3-5 0,1-6 0,-1-5-130,2-8-257,5-22-129,0 33-516,0-33-2838,0 0-1161,0 0-129,0 0-258,0 0-387</inkml:trace>
          <inkml:trace contextRef="#ctx0" brushRef="#br0" timeOffset="33535.9182">-1436-879 13416,'0'0'5418,"0"0"-516,14-22 0,-14 22-3354,0 0-516,0 0-387,8-15 129,-8 15-644,0 0-130,0 0 0,0 13 0,-4 3 0,-4 2 0,1 5 0,1 4 0,-2 4 0,1 0 0,1 1 0,1-3 0,1-1 0,3-4 0,1-5 0,0-3 0,0-16 0,18 17 0,-2-16 0,5-1 0,3 0 0,4 0 0,-1 0 0,2 0 0,-5-1 0,-1 1 0,-23 0-775,29 0-257,-29 0-516,16 3-1161,-16-3-2322,0 0 0,0 0-258,8-11-387</inkml:trace>
          <inkml:trace contextRef="#ctx0" brushRef="#br0" timeOffset="34607.9795">-1718-18 14835,'0'0'5418,"0"0"-129,0 0-258,0 0-3612,9-4-644,10-2-775,17 1 0,7-3 0,11 0 0,10-3 0,9-2 0,3 0 0,2-2 0,-4 4 0,-8-2 0,-7 5 0,-16-2 0,-7 10-517,-31-13-1934,-5 13-2451,0 0-387,-20 4 0,-1 0-516</inkml:trace>
          <inkml:trace contextRef="#ctx0" brushRef="#br0" timeOffset="35023.0032">-1415 116 11223,'-21'19'5547,"21"-19"-774,0 0 516,-13 21-2451,13-21-1548,0 0-387,-15 13-258,15-13-386,-9 28-259,-1-9 0,-1 5 0,-4 6 0,-1 2 0,-2 3 0,4-4 0,4 0 0,7-8 0,3-9 0,16-7 0,15-7 0,7 0 0,11-12 0,3-2 0,1-2 0,-1 3 0,-10 0-388,-2 8-257,-19-6-387,3 14-1419,-24-3-2580,0 0-129,0 0-129,-12 0-129</inkml:trace>
          <inkml:trace contextRef="#ctx0" brushRef="#br0" timeOffset="35280.0179">-1122 153 14964,'-31'55'5418,"15"-23"-258,-2-2-129,16 10-3612,-19-9-774,8 11-515,-3 0-130,5 5 0,-1 0 0,3-2 0,6 2-259,-4-15-515,12 15-1419,-3-23-2709,-2-24-258,22 4-129,-7-17-387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04:12.2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46BD23-94E3-4197-8CC4-F0B4FD5EEB94}" emma:medium="tactile" emma:mode="ink">
          <msink:context xmlns:msink="http://schemas.microsoft.com/ink/2010/main" type="inkDrawing" rotatedBoundingBox="12290,10255 12383,12457 11781,12483 11688,10280" semanticType="verticalRange" shapeName="Other">
            <msink:sourceLink direction="with" ref="{206EF127-0769-4321-A7B8-8CC5B10303AF}"/>
          </msink:context>
        </emma:interpretation>
      </emma:emma>
    </inkml:annotationXML>
    <inkml:trace contextRef="#ctx0" brushRef="#br0">58 0 13029,'-29'15'5160,"12"-6"-129,17-9-387,4 25-2967,-4-25-774,15 19-387,-15-19 0,32 32-258,-12-12 0,6 6 0,1 1 0,5 5-258,2-1 259,5 6-259,0 2 0,0 6 0,-2 2 0,0 8 0,-3 5 0,-1 5 0,-6 6 0,-4 5 0,-6 2 0,-4 2 0,-5 1 0,-6 0 0,-2 0 0,-10 0 0,-6-2 0,-11 2 0,-6 3 0,-5 7 0,-8 2 0,-7 0 0,1 2-388,-11-13-257,18 12-1290,-13-21-2838,12-12-387,9-17-129,8-18-129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04:08.9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643DBF-428A-4B8B-9F65-D5B661CE3CB6}" emma:medium="tactile" emma:mode="ink">
          <msink:context xmlns:msink="http://schemas.microsoft.com/ink/2010/main" type="inkDrawing" rotatedBoundingBox="10206,12458 10642,10312 11029,10390 10594,12537" semanticType="verticalRange" shapeName="Other">
            <msink:sourceLink direction="with" ref="{A1089B69-6C50-4404-9F31-F2CDBCD8B829}"/>
          </msink:context>
        </emma:interpretation>
      </emma:emma>
    </inkml:annotationXML>
    <inkml:trace contextRef="#ctx0" brushRef="#br0">-1729-1132 9546,'0'0'5160,"0"0"-387,0 0 129,0-15-2193,0 15-1419,0 0-258,-8 16-258,8-16-258,-21 26 0,8-11 0,2 7-129,-5-1 129,1 5-386,-6 0-130,0 5 0,-6 3 0,-4 4 0,-6 5 0,-4 5 0,-2 5 0,0 7 0,0 7 0,2 5 0,3 8 0,4 4 0,5 5 0,4 0 0,11 3 0,6 1 0,6 3 0,2-1 0,6 1 0,7 2 0,7-2 0,1-1 0,-2-4 0,-1-7 0,1-7 0,-6-9 0,4-6-259,-16-33-2063,14 2-2580,-15-31-387,14 9 0,-6-22-258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04:33.78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776 484 8256,'-14'-42'4257,"14"26"-129,-16-16-387,1 3-2709,7 1-645,-5 1-258,0-4-129,-3 5 0,-4-3 0,-5 6 0,-1 4 0,-7 3 129,-2 6 0,-9 4 129,2 6 0,-8 0 258,3 6-129,-3-1 0,9 6 0,-2-4 0,10 2-129,1-2-129,9 1 129,6-6 0,17-2 0,0 0-129,0 0 0,6-13 0,20-2 0,10-6 129,7 2-258,7-7 0,5 2 0,2-1 0,-7 4 129,-5 2 0,-9 8 0,-10 2-129,-12 6 129,-14 3 0,0 0 0,-24 12-129,-3 2 129,-9 4-258,-4 1 129,-4 6 0,0-4 0,2 1-129,2-2 0,4-1 129,6-3-129,5 0-129,8-3 129,17-13 129,-10 20-258,10-20 258,19 8-129,7-7 129,6-1-129,9 0 129,3-6 0,4-4 0,4 1 0,-2-3 0,-6 2-129,-1 2 129,-10 2 0,-8 1-129,-10 3 129,-15 2-129,0 0 0,-29 17 129,-8 2 129,-17-1 0,-5 8 0,-14 0 0,0 4 129,-1-4 0,6 3-129,9-4-258,11-4 129,17 0-258,15-7-129,16-14 129,11 20 0,23-12 0,12-5 0,10 0 129,11 0 129,5-3 129,6 0 0,0 0 129,-4 0-258,-6-3 129,-7 3 0,-11 0-129,-11 0 0,-11 0-129,-28 0 129,0 0-129,0 0 129,-16 13-129,-20-3 129,-4 1 0,-11 4-129,-4 1 129,-1 2 0,-1-1 0,5 3 0,9-2 129,6-2-129,9-3 0,10 0-129,18-13 258,-5 16-258,5-16 129,26 5 0,3-5 0,7 0 0,8 0 0,3-7 0,3-3 129,-2 1 0,-2-3 0,-8 3 129,-10-3-129,-9 3 129,-19 9 0,0-16 0,-26 11 0,-6 5-129,-13 0 0,-2 5 0,-3 3-129,3 1 0,5 4 0,8 0-129,11 2 129,23-15-129,-13 22 0,13-22 129,23 17 0,6-13 0,8 0 0,5-3 0,3-1 129,2 0-129,-1 0 0,-9 0-129,-2 2 0,-9 1 0,-3 2-129,-23-5 129,24 10-129,-24-10 129,0 0 0,0 19 0,0-19 0,-19 18 258,-4-8-129,-1 2 129,-8 0 0,1-1-129,0 0 129,4-1-129,6 0-129,4-2 0,17-8 0,0 0-258,0 19-129,0-19-1032,39-6-2451,-3 6-387,-9-15-129,14 6-387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04:36.60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598 121 129,'-18'-8'4128,"4"2"-387,14 6 0,0 0-1677,0 0-129,0 0-1032,-8-16-387,8 16-516,0 0 0,0 0-129,-20-5 129,6 5-129,-6 5 258,-5 4 258,-8 1 129,-2 5 387,-6-6-129,2 6 129,-1-10-258,9 4 258,2-5-516,10-1 0,19-3-387,0 0-129,0 0 0,9-3-129,16-4 129,7-1 0,4-3 258,9-2-129,-1-2 129,6-1 0,-5 0 129,2-2 129,-7 2-129,-6 1 0,-5 2-129,-6 4 129,-23 9-129,16-13 129,-16 13 0,-11 0-258,-12 0 129,-3 5-258,-6 3 258,-4 3-258,-6 2 129,-1 0-258,1-2 258,-2 2 0,4-3-129,1 0 258,5-2-258,3-3 258,8-4-129,7 1 258,16-2-516,0 0 129,0 0 258,18-10-258,6 2 129,7-2-129,1 1 258,4 1-258,-5-2 387,-1 3-258,-7 1 258,-5 3-258,-18 3 0,0 0 129,0 0-129,-24 0 0,-10 9 129,-10 6-129,-1 1-129,-9 2 258,4 3-387,0 2 258,8-1-387,6-1 258,14 2-129,7-2 258,15-2-129,5-1 129,18-2 0,14-3 0,8-2 0,10-1 129,3-2-129,9-1 0,-4-1 0,0-4 0,-7 3 0,-7-2 0,-10 2-129,-10 1 129,-13 2 0,-16-8 0,-3 20 129,-23-6 0,-16 2 129,-10 5 129,-14-1 0,-5 6-129,-7-7 129,7 7-129,1-5 0,10-3-258,15-2 0,13-5-129,32-11 0,-8 15 0,27-12 0,22-3 129,12-2-129,12-4 129,7-4 0,8 1 0,-3-1 129,-1-1-258,-8 2 258,-11 1-258,-12 4 129,-13 4 0,-15 0 0,-17 0 0,-10 12 0,-24 5 0,-16 2 0,-18 7 129,-10 3 0,-9 3 0,0-1 0,3 3 0,9-3-129,14-2 0,15-2 0,19-2 0,19-6 0,13-1 0,24-4 0,13-1-129,13-5 129,10 1 129,6-6-129,6 0 0,-1-1-129,0-2 129,-9 0 0,-9 0 0,-11 0-129,-13 0 129,-12 3 0,-22-3 129,0 0-129,-17 19 129,-22-9 129,-11 3-258,-12 1 258,-6 6-129,-8-4 129,2 3-258,4-2 258,10-1-258,12-3 0,14 0-129,16-2 129,18-11-129,0 0 129,31 16 0,8-13-129,11-3 129,3 2 0,5-2 0,-1 0 0,-2 2 0,-10-1-129,-8 2 0,-9 4 129,-13 3-129,-11 4 129,-5 2 0,-15 4 0,-7 2 129,-6 1 0,-2 5 0,-1-4 0,3 0 129,3-3-129,6 0 0,7-3-129,9 1 0,4-3-129,17-3 0,11 2 129,7-4-129,8 2 129,5-1 0,1-3-129,-3-1 129,-5 0 0,-9-1 0,-9 3 0,-23-10 129,13 14-129,-13-14 0,-31 16 129,-6-6-129,-12 1 129,-9 2 0,-8 0-129,-2 2 129,2-2-129,3-2 0,12-1 0,9-4-129,18 1-129,24-7 129,0 0-129,0 0 0,29-10 129,7 2-129,6-2 258,6-1 0,4 3 0,0-4 0,-5 6 0,-4-4-129,-5 7 129,-11-3 0,-8 6-129,-19 0 129,0 0 0,0 0 129,-29 11-129,-6 2 129,-4-4-129,-1 4-129,4 4-387,-3-13-1806,13 1-1935,26-5-387,-21 4-258,21-4-129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04:39.996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359 232 8127,'-87'11'3999,"45"-13"-129,23 2-258,2-1-2709,1-9-645,16 10-129,0-29 0,12 14 129,9-4-129,9 4 129,6-2 0,8 2-129,1-1 129,5 5-129,-5-4 0,1 5-129,-9-1 129,-5 3-129,-8-2 129,-6 1-258,-18 9-129,8-18-129,-8 18 0,-14-12-129,-7 12 0,-15-3 129,-3 3 129,-14 3 258,-5 5 258,-4 5 129,-6 0 129,7 4 129,-4-6-129,17 5 0,-1-8 0,20 2-258,6-4 0,23-6-129,0 0 0,18 7 0,18-7-129,16 0 129,9-5 129,13 2-129,4-7 129,6 5-129,-6-3 129,-2 2 0,-13-4 0,-8 7-129,-16-5 0,-7 3-129,-11 0 0,-21 5-129,0 0 0,0 0 0,0 0-129,-24-5 129,-5 5 0,-10 5-129,-7 6 129,-7 0 0,1 7 129,-3-3-129,10 1 129,3 0 0,15-1 0,12-4 129,15-11-129,11 16 129,18-16 0,15 0 0,8 0-129,13-6 129,1-1-129,3 2 0,-2 1 0,-4 0-129,-8 3 129,-7-1-129,-11 2 129,-9 0 0,-10 7 0,-18-7-129,0 19 129,-13-6 0,-16 3 0,-10 5 0,-10 2 0,-6 6 0,-1-2 129,-1 6 0,4-4-129,7 3 129,9-4-258,11-1 129,17-4-129,9-4 0,13-4 0,13-6 129,9-2 0,10-5 0,4-2 0,3 0 129,-4 0 0,-3 0 0,-9-4 0,-7 3 0,-11-1-129,-18 2 0,0 0 0,-8 0 0,-23 7 129,-8-1-129,-11 0 129,-5 3 0,-3-1 0,1 1-129,4 1 129,9-2-129,10-3-129,9 1 129,25-6 0,0 0-129,0 0 258,11 13-258,16-13 258,9 0-129,4 0 0,4 0 0,-2 0-129,-3-1 129,-7-1-258,-6 2 258,-10 0 0,-16 0 0,0 0 0,-18 10 129,-12-4 0,-12 6 0,-5-3 258,-5 1-387,-3 0 129,3-2-129,9-2 0,2-2-258,17 0-258,3-4-129,21 0-516,0 0-645,8 0-258,8 0-903,4-1-1548,14 1 258,-12-7-387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04:42.520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228 1384 4386,'17'-13'3612,"10"11"-516,-19-22-129,13 10-2709,0 2-774,2 3-516,-2 2-129,-3 1-516,-1 6 258,-17 0-129,26 0 129,-26 0 516,21 11-129,-21-11 516,12 16 516,-12-16 387,1 23 387,-1-9 258,0-14 645,-22 29 129,1-12-129,-4-1 258,-2 2 0,-2-7-387,5 3-258,-2-7-516,10 3-258,16-10 0,-15 1-129,15-1 129,13-9-129,6-6 129,12 0-129,5-4 0,7 0 0,6-7 0,3 5-129,-1-4-129,-2 4-129,-2-1 129,-9 4 129,-7 0-258,-11 5 0,-20 13 0,0-19 129,-17 14-129,-17 3 0,-11 2 0,-8 0 0,-9 2 0,-1 3 0,-3 1 0,8-1-129,4 0 129,9-3 0,11-2-258,10 0 258,24 0 0,-13-15 0,18 1 258,17-3-129,12-5 0,10 1 129,6-4 0,5 4 0,3-1 0,-1 2 0,-5-1 0,-7 8 0,-11-1 0,-8 4-129,-26 10 0,11-16 0,-19 11 0,-16 5 0,-13 0-129,-5-1 0,-7 1 0,-3 0 0,1 1 0,2 1-129,4-1 129,9-1 0,6 0 0,10-1 0,6-7 0,14 8 0,-4-21 129,9 6-129,11-3 129,9-1-129,2-4 0,1 1 0,1-3-129,-2 3 129,-3 1-129,-9 0 129,-7 3-129,-8 2 0,0 16 129,-24-20 0,-5 14 129,-7 4-129,-7 1 129,-3 1-129,1 0 0,3 0 129,1 0-129,9 0 129,5 0-129,10-4 0,17 4 0,-1-21 0,1 21 0,27-26-129,1 12 129,6-4 0,3 0 0,3-1 0,-1 1 0,-3 4 129,-7-3-129,-5 6 129,-6 0-129,-18 11 0,13-15 0,-13 15 0,-16-1 0,-9 1-129,-5 0 129,-6 4 0,-3 1 0,4 0 129,1-3 0,6-2-129,7 0 129,21 0 0,-9-24-129,12 4 129,13-6-129,8-4 129,5-4-129,7-5 0,0 2 0,1-1 0,-3 3 0,-5 1 0,-2 5 0,-7 4-129,-9 4 129,-9 5-129,-2 16 129,-18-14 0,-6 10 0,-7 3 0,-5 1 0,-4 0 0,-1 0 0,-1 1-129,4 1 129,2 0 0,7-1 0,5-1 0,7 0 0,17 0 0,0 0 0,0-13-129,20 4 129,7-3-129,9 1 129,3-2-129,4 2 129,-4 3-129,2 1 129,-6 1 0,-4 3 0,-4-1-129,-6 3 129,-3 1 0,-3 0-129,-15 0 0,18 0 0,-18 0 0,0 0 0,0 24 0,-5-9 0,-10 1 129,-1 3 0,-3 4 129,-4 1 0,2 2 0,0-3 0,6-2 129,6-2-129,9-19-129,3 23 0,13-20 0,12-3 0,6-2-129,6-8 129,4-2 0,-1-5 0,-2 3 0,-4-1 0,-5 4 0,-6 0 0,-10 3-129,-16 8 129,0 0 0,0 0-129,-21-5 0,-1 5 0,-4 8 0,-3 5 0,3-2-129,3 4-129,5-6 258,18-9-129,-13 21 129,13-21 129,0 0 0,23 10 129,0-10 0,6 0 0,1-5 0,3-1 258,1 1-387,-2 0 0,-6-1 0,0 2-129,-26 4-129,21 0 0,-21 0 129,0 0 0,-26 15 0,-1-2 129,-6 0 0,-2 6 0,1-3 0,0 5-387,5-13-774,11 12-1032,15-1-1935,3-19-129,0 16-516,0-16-129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05:21.4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5E3E2B6-0CE8-4442-A47A-40AF35B5793B}" emma:medium="tactile" emma:mode="ink">
          <msink:context xmlns:msink="http://schemas.microsoft.com/ink/2010/main" type="inkDrawing" rotatedBoundingBox="12187,9830 13803,7947 14483,8530 12868,10414" semanticType="callout" shapeName="Other">
            <msink:sourceLink direction="from" ref="{5A9CF25D-88BC-44CB-98A4-E869088E1D35}"/>
            <msink:sourceLink direction="to" ref="{5A9CF25D-88BC-44CB-98A4-E869088E1D35}"/>
          </msink:context>
        </emma:interpretation>
      </emma:emma>
    </inkml:annotationXML>
    <inkml:trace contextRef="#ctx0" brushRef="#br0">76 2089 387,'0'0'3225,"-7"-21"516,7 21-129,0 0-774,0-19-258,0 19-645,0-18-645,0 18-387,0 0-129,0 0-129,-5-18 0,5 18 0,0 0-129,0 0 0,-16-22 129,16 22-129,-10-22-129,7 8-129,-5-5 0,5-2-129,-4-5 0,4 0-129,0-7 129,1 3 0,1-8 0,1 5 129,0-8 0,1 4 0,1-5 129,4 3-129,-2-5 129,5 2 0,-2-3-129,4 3 0,2-5 0,5 3-129,0-1 0,6 3 0,2-2 0,3-1-129,2 2 0,3-4 0,1 0-129,4-3 129,3-1-129,3-2 0,2 1 0,2-1-129,1 3 0,0 3 129,3 3-129,-3 1 129,1 5 0,-3 3 0,2 1 129,-1 3 0,4 2 0,0 0 0,4 1 0,-2 4 0,3 0 0,-3 1-129,-3 2 129,-4 4 0,-7 4-129,-9 0 258,-8 6-129,-6-1 0,-18 8 0,15-6 0,-15 6-129,0 0 0,0 0 0,0 0 0,0 0-129,0 0 129,0 0-129,0 0-129,0 0 0,0 0 0,14 0-129,-14 0 129,0 0 0,0 0-129,0 0 258,0 0 0,0 0 258,0 0 0,0 0 129,0 0-129,-3-12 129,3 12 0,-19-3 258,19 3-129,-33-3 0,11 3 0,-6-2 129,-4 1-129,-5-4 129,0 3 0,-7-6 0,0 5 0,-4-5-129,1 5 129,-3-4-129,4 2 0,0 0 0,7 2-129,3 0 0,9 1 0,6 1-129,21 1 129,-20-7 0,20 7-129,0 0 129,18-19-129,5 12 129,4-2-129,9-1 129,6 0-129,6 0 0,7 4 129,2 1-129,3 2 0,-2 1 0,3 2 129,-4 0-258,-4 7 129,-6 4 0,-8 2 0,-5 3-129,-7 4 129,-7 1 0,-9 1-129,-4-1 258,-6 0-258,-1 2 129,0-2 129,-1 0-129,-4-2 0,-3 2 129,1 0-129,-1 2 0,2 1 0,-4 2 0,-1 5 129,-1 1-258,-1 2 129,0 3-387,-4 1 0,4 7-129,-8-10-129,11 16-387,-14-22-1290,8 8-2193,6-1-129,-5-9-258,12-3-258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5:56:31.3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DE26259-97FA-469B-A489-983533E0C89C}" emma:medium="tactile" emma:mode="ink">
          <msink:context xmlns:msink="http://schemas.microsoft.com/ink/2010/main" type="writingRegion" rotatedBoundingBox="14310,9971 14750,11550 13827,11808 13387,10229"/>
        </emma:interpretation>
      </emma:emma>
    </inkml:annotationXML>
    <inkml:traceGroup>
      <inkml:annotationXML>
        <emma:emma xmlns:emma="http://www.w3.org/2003/04/emma" version="1.0">
          <emma:interpretation id="{50825D3B-28A8-4651-B454-52B5C873438D}" emma:medium="tactile" emma:mode="ink">
            <msink:context xmlns:msink="http://schemas.microsoft.com/ink/2010/main" type="paragraph" rotatedBoundingBox="14310,9971 14750,11550 13827,11808 13387,10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E8D7E1-CC1E-49DC-A316-E7BE7F3341EF}" emma:medium="tactile" emma:mode="ink">
              <msink:context xmlns:msink="http://schemas.microsoft.com/ink/2010/main" type="line" rotatedBoundingBox="14310,9971 14750,11550 13827,11808 13387,10229"/>
            </emma:interpretation>
          </emma:emma>
        </inkml:annotationXML>
        <inkml:traceGroup>
          <inkml:annotationXML>
            <emma:emma xmlns:emma="http://www.w3.org/2003/04/emma" version="1.0">
              <emma:interpretation id="{EE53C052-8557-4C38-B930-C1072B89930B}" emma:medium="tactile" emma:mode="ink">
                <msink:context xmlns:msink="http://schemas.microsoft.com/ink/2010/main" type="inkWord" rotatedBoundingBox="14310,9971 14750,11550 13827,11808 13387,10229"/>
              </emma:interpretation>
              <emma:one-of disjunction-type="recognition" id="oneOf0">
                <emma:interpretation id="interp0" emma:lang="en-US" emma:confidence="0">
                  <emma:literal>860</emma:literal>
                </emma:interpretation>
                <emma:interpretation id="interp1" emma:lang="en-US" emma:confidence="0">
                  <emma:literal>86</emma:literal>
                </emma:interpretation>
                <emma:interpretation id="interp2" emma:lang="en-US" emma:confidence="0">
                  <emma:literal>8160</emma:literal>
                </emma:interpretation>
                <emma:interpretation id="interp3" emma:lang="en-US" emma:confidence="0">
                  <emma:literal>8560</emma:literal>
                </emma:interpretation>
                <emma:interpretation id="interp4" emma:lang="en-US" emma:confidence="0">
                  <emma:literal>86.</emma:literal>
                </emma:interpretation>
              </emma:one-of>
            </emma:emma>
          </inkml:annotationXML>
          <inkml:trace contextRef="#ctx0" brushRef="#br0">-1032-677 7998,'4'-18'4644,"-4"18"129,0 0-129,3-30-1290,-3 30-1419,1-23-387,-1 23-258,4-19-258,-4 19-129,0-15-387,0 15-386,-15-2-130,1 2 0,-7 5 0,-2 5 0,-3 3 0,-1 3 0,-1 0 0,2-1 0,2 1 0,6-3 0,18-13 0,-23 26 0,23-26 0,-8 19 0,8-19 0,8 16 0,7-7 0,4-1 0,6 0 0,5-2 0,3 1 0,-1 1 0,2 0 0,-3 0 0,-1 0 0,-2 3 0,-4 2 0,-3 0 0,-1 2 0,-1 3 0,-4-2 0,-1 1 0,-1 1 0,0 0 0,-3 0 0,-5 0 0,-1-2 0,-4-2 0,0 3 0,0-17 0,-8 27-130,8-27-386,-22 26 258,2-16-258,4 1 258,-6-5-258,4-1 258,-3-5 258,0 0 0,3-6 129,0-7-129,7-2 258,1-6-258,4 2 258,2-4-129,4 4 129,0 1-258,7 2 0,4 1 129,-11 15-129,29-22 0,-9 12 0,1-1 0,1-2 0,4 0 129,0-2-129,2-1 0,-1-2 0,1-1 0,-3-1 129,1-1-129,-1 2 0,-8 0 0,1 1 0,-8 0 129,-4 2-129,-6-2 129,-1 4 0,-15 2 0,-7 1 0,-6 1 0,-2 4 0,-1-1-129,-1 6 0,3 1-129,1 0-387,12 4-258,-8-7-1806,25 3-2193,0 0-258,0 0-258,0-21 0</inkml:trace>
          <inkml:trace contextRef="#ctx0" brushRef="#br1" timeOffset="2361.1351">-1429 9 9288,'0'19'4773,"0"-19"-387,0 0 0,8 7-1806,-8-7-1290,0 0-516,16-12-129,-2 9-258,-14 3 0,28-10-258,-14 4 129,4 3-129,3-2 0,2 3 0,3-1 129,6 3 0,2-3 0,10 3-129,1-2 129,7 2 0,-1-1 0,9-1-129,-3 0-129,4 2 129,-2-1-129,0-2 0,-2-1 0,-5 1 0,-7 1 0,-8-1 0,-8 2 0,-9-3-258,-6 4-258,-14 0-387,0 0-1548,0 0-2322,-8 10 0,8-10-387,-19 2-129</inkml:trace>
          <inkml:trace contextRef="#ctx0" brushRef="#br2" timeOffset="4480.2563">-1006 302 1935,'0'0'2967,"0"0"258,-10-15-1032,10 15 129,0 0 258,-8-18-129,8 18-258,-1-19-258,1 19-129,0-26-129,0 26-387,0-23-258,0 23-258,0-21 0,0 21-129,0 0-129,0 0 0,-3-16-129,3 16 0,0 0-258,0 0 129,0 0 0,0 0-129,0 0 0,0 0 130,0 11-259,0 4 0,0 0 0,0 7 0,0 6 0,3 7 0,-2 6 0,1 6 0,-2 4 0,0 4 0,-5 0 0,-5-1 0,2-4 0,-1-7 0,-1-4 0,2-11 0,3-6 0,5-22-388,0 15-1031,0-15-2709,-2-21-903,4-2 0,9-6-387,4-6-387</inkml:trace>
          <inkml:trace contextRef="#ctx0" brushRef="#br2" timeOffset="5005.2863">-671 226 11094,'14'0'5031,"-14"0"-129,0 0 0,0 0-1548,0 0-2193,2 13-516,-2-13-129,-5 29-129,-3-8 0,2 6-129,-4 4-128,4 4-130,-4 3 0,2 4 0,1 1 0,1 1 0,-1-2 0,6-2 0,1-4 0,0-5 0,8-4 0,5-6 0,8-8 0,3-6 0,5-6 0,5-1 0,0-1 0,0-9 0,-2-1 0,-4 3 0,-7-1 0,-21 9 0,16-17 0,-16 17 0,-23-16 0,-4 7 0,-7 1 0,-3 0 0,0 0 0,3 0 0,6 2 0,4-2 0,24 8-1033,-26-4-2966,26 4-1161,0 0 129,0 0-387,18-5-516</inkml:trace>
          <inkml:trace contextRef="#ctx0" brushRef="#br2" timeOffset="6920.3958">-690 722 8127,'0'0'4515,"0"0"0,0 0-387,0 0-1548,0 0-1032,0 0-387,0 15-258,0-15-258,0 0-129,0 0 0,19 4-129,-19-4 0,14 5-129,-14-5-129,17 7-129,-17-7 0,17 9-129,-17-9 0,20 9 129,-20-9-258,24 3 129,-9-2-129,-15-1 0,27-1 0,-27 1 0,26-12 0,-26 12 129,21-9 0,-21 9 0,16-10 129,-16 10-129,0 0 129,21-11 0,-21 11-129,0 0 0,20-15 129,-20 15-129,0 0 129,16-16 0,-16 16-129,0 0 0,8-15 129,-8 15 0,0 0 0,0-19 0,0 19 0,0-18 0,0 18 0,-5-22 129,5 22-129,-6-26 129,6 26-129,-2-28 129,2 28-129,0-21 0,0 21 0,0-14 0,0 14 0,0 0-129,-3-15 258,3 15-129,0 0 0,-15-14 129,15 14-129,0 0 129,-18-23 0,18 23 129,-11-15-129,11 15-129,0 0 129,-13-16-129,13 16 0,0 0 0,-21 0 0,21 0 0,-19 0 0,19 0 129,-21 2 0,21-2 0,-20 3 0,20-3 0,-16 0 0,16 0-129,0 0 129,-19 0-129,19 0-129,-15 5 129,15-5-129,-18 8 129,18-8 0,-16 8 0,16-8-129,-14 7 129,14-7 0,0 0 0,0 0 0,-17 3-258,17-3-129,0 0-387,0 0-903,0 0-2451,0 0-258,-14 14-387,14-14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05:18.8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65A5E67-7BBB-4032-A748-189FD6CB721C}" emma:medium="tactile" emma:mode="ink">
          <msink:context xmlns:msink="http://schemas.microsoft.com/ink/2010/main" type="writingRegion" rotatedBoundingBox="18765,8338 19333,8338 19333,10091 18765,10091"/>
        </emma:interpretation>
      </emma:emma>
    </inkml:annotationXML>
    <inkml:traceGroup>
      <inkml:annotationXML>
        <emma:emma xmlns:emma="http://www.w3.org/2003/04/emma" version="1.0">
          <emma:interpretation id="{D83F7051-F423-4C79-B58B-740AEEEBF7CB}" emma:medium="tactile" emma:mode="ink">
            <msink:context xmlns:msink="http://schemas.microsoft.com/ink/2010/main" type="paragraph" rotatedBoundingBox="18765,8338 19333,8338 19333,10091 18765,10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1ABCED-F111-42C4-A74D-2F63D7AAF022}" emma:medium="tactile" emma:mode="ink">
              <msink:context xmlns:msink="http://schemas.microsoft.com/ink/2010/main" type="line" rotatedBoundingBox="18765,8338 19333,8338 19333,10091 18765,10091"/>
            </emma:interpretation>
          </emma:emma>
        </inkml:annotationXML>
        <inkml:traceGroup>
          <inkml:annotationXML>
            <emma:emma xmlns:emma="http://www.w3.org/2003/04/emma" version="1.0">
              <emma:interpretation id="{5A9CF25D-88BC-44CB-98A4-E869088E1D35}" emma:medium="tactile" emma:mode="ink">
                <msink:context xmlns:msink="http://schemas.microsoft.com/ink/2010/main" type="inkWord" rotatedBoundingBox="18765,8338 19333,8338 19333,10091 18765,10091">
                  <msink:destinationLink direction="from" ref="{E5E3E2B6-0CE8-4442-A47A-40AF35B5793B}"/>
                  <msink:destinationLink direction="to" ref="{E5E3E2B6-0CE8-4442-A47A-40AF35B5793B}"/>
                </msink:context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or</emma:literal>
                </emma:interpretation>
                <emma:interpretation id="interp2" emma:lang="en-US" emma:confidence="0">
                  <emma:literal>on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466 1753 4644,'-21'0'4386,"21"0"0,0 0-258,0 0-1548,0 0-645,0 0-387,0 0-387,0 0-387,0 0-258,0 0 0,0 0-129,-15 0 0,15 0 0,0 0-129,0 0 0,0 0 129,0 0 0,0 0 0,0 0-129,0 0 0,0 0 0,0 0 0,0 0-129,0-16 0,0 16 0,7-16 0,-7 16-129,11-23 129,-11 23-129,11-27 0,-4 12 0,1-1 129,-2-2-129,3-4 129,-1-1-129,0-1 0,1-2 129,-1-2 0,2 1-129,0-4 129,-2 4-129,-2-4 129,-1 2 0,-1-2 258,-1 4-129,-3-4-128,0 3-130,0-2 0,-2-1 0,-1-1 0,1-1 0,-1-2 0,1 1 0,-2-3 0,0-2 0,-4 0 0,-1 0 0,-4-1 0,-4 1 0,-4-2 0,-3 1 0,-3 0 0,1 1 0,-2-2 0,4 1 0,-2 3 0,7 1 0,-1 4 0,3-1 0,-3 4 0,2 0 0,-1 2 0,-2 3 0,2-1 0,-1 4 0,4 0 0,0 2 0,3 1 0,2 0 0,3 4 0,8 14 0,-12-23 0,12 23 0,-11-15 0,11 15 0,0 0 0,0 0 0,0 0 0,0 0 0,0 0 0,0 0 0,0 0 0,0 0 0,0 0 0,0 0 0,0 0 0,0 0 0,0 0 0,0 0 0,0 0 0,-8-14 0,8 14 0,0 0 0,0 0 0,0 0 0,0 0 0,0 0 0,0 0 0,0 0 0,0 0 0,0 0 0,0 0 0,0 0 0,0 0 0,0 0 0,0 0 0,0 0 0,0 0 0,0 0 0,0 0 0,0 0 0,0 8 0,0-8 0,1 21 0,-1-5 0,0 5 0,0 2 0,-4 4 0,-5 4 0,5 0 0,-4 1 0,1-3 0,1-1 0,1-1-130,0-4 1,0-5 129,5-18-129,-5 22 0,5-22 129,0 0-129,0 0 129,0 0 0,0 0 0,7-14 0,-4-6 0,0-2 0,-1-4 0,-1-3 129,-1-2-129,0-1-129,0-2 258,0-2-129,-1 1 258,-4-3-129,5 6 1,-2 0-130,2 6 0,0 0 0,0 5 0,0 5 0,0 16 0,0-20 0,0 20 0,0 0 0,0 0 0,15 0 0,-15 0 0,19 17 0,-19-17 0,31 22 0,-10-11 0,2 1 0,6-3 0,3 1 0,2 0 0,3-2 0,5 2 0,-1 1 0,-3-1 0,0 3 0,-8-2 0,-2 4 0,-7-3-130,-5 3 1,-16-15-129,13 26 0,-13-26-258,2 24-129,-2-24-645,0 23-1548,0-23-2064,-4 19 129,4-19-258,-3 15-645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09:56.0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636ADB6-9D39-41C2-8E92-E3F93158A956}" emma:medium="tactile" emma:mode="ink">
          <msink:context xmlns:msink="http://schemas.microsoft.com/ink/2010/main" type="inkDrawing" rotatedBoundingBox="10128,5255 10568,5470 10442,5729 10001,5514" semanticType="callout" shapeName="Other">
            <msink:sourceLink direction="from" ref="{EC643B2C-F383-46BC-A2DA-67BBE9BBECDE}"/>
            <msink:sourceLink direction="to" ref="{EC643B2C-F383-46BC-A2DA-67BBE9BBECDE}"/>
          </msink:context>
        </emma:interpretation>
      </emma:emma>
    </inkml:annotationXML>
    <inkml:trace contextRef="#ctx0" brushRef="#br0">10 54 13029,'0'-21'5031,"0"21"-387,2-18 129,-4 1-2580,2 17-1161,0 0-129,0 0-387,0 0 130,0 0-646,0 0 0,0 0 0,0 0 0,0 0 0,0 0 0,0 0 0,0 0 0,0 12 0,0 3 0,0 6 0,0 5 0,0 5 0,0 3 0,0 3 0,-1 0 0,-1-3 0,2-3 0,0-5 0,7-9 0,9-7 0,8-7 0,8-3 0,9-8 0,2-6 0,4-3 0,0 1 0,-1-2 0,-9 6 0,-5 2 0,-9 0 0,-4 10 0,-19 0 0,23 0-259,-23 0-4385,0 0-645,0 0 129,0 0-258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09:56.3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114842-5958-4697-AF7E-8BA7F7A6760F}" emma:medium="tactile" emma:mode="ink">
          <msink:context xmlns:msink="http://schemas.microsoft.com/ink/2010/main" type="inkDrawing" rotatedBoundingBox="10597,5156 10641,6170 10597,6172 10553,5158" semanticType="callout" shapeName="Other">
            <msink:sourceLink direction="with" ref="{9A91E43D-DBE2-4EAB-A993-C487C99B3317}"/>
            <msink:sourceLink direction="with" ref="{EC643B2C-F383-46BC-A2DA-67BBE9BBECDE}"/>
          </msink:context>
        </emma:interpretation>
      </emma:emma>
    </inkml:annotationXML>
    <inkml:trace contextRef="#ctx0" brushRef="#br0">32 13 14319,'0'-20'5289,"0"20"-129,0 0-129,0 0-2322,-17 2-2450,17 14-259,-7 0 0,5 7 0,-1 8 0,2 8 0,1 9 0,0 12 0,0 11 0,3 8 0,3 10 0,1 3 0,1-1 0,-2-5 0,2-5 0,-4-15 0,4-8 0,-8-24-517,14-2-3353,-14-32-1290,0 0 0,0 0-258,0-11-258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0:00.0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91E43D-DBE2-4EAB-A993-C487C99B3317}" emma:medium="tactile" emma:mode="ink">
          <msink:context xmlns:msink="http://schemas.microsoft.com/ink/2010/main" type="inkDrawing" rotatedBoundingBox="9862,6543 11362,6574 11361,6609 9861,6578" shapeName="Other">
            <msink:destinationLink direction="with" ref="{E2114842-5958-4697-AF7E-8BA7F7A6760F}"/>
          </msink:context>
        </emma:interpretation>
      </emma:emma>
    </inkml:annotationXML>
    <inkml:trace contextRef="#ctx0" brushRef="#br0">-5 31 10707,'0'0'5031,"0"0"0,0 0 0,-1-10-1806,10 10-1935,-9 0-387,0 0-258,21-18-129,-5 18-128,-16 0-388,34 0 0,-9 0 0,9 4 0,11-1 0,12 0 0,12-3 0,17 0 0,16 0 0,14 0 0,9 0 0,2 2 0,-1-1 0,-9 3 0,-10 2 0,-18-3 0,-20 2 0,-19-2 0,-13 5 0,-19-8-259,3 12-2966,-21-12-1806,0 0-258,0 0-129,-14-10-258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0:04.36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CFB45C9-7EAD-4209-B894-4C81D7B7F9A4}" emma:medium="tactile" emma:mode="ink">
          <msink:context xmlns:msink="http://schemas.microsoft.com/ink/2010/main" type="writingRegion" rotatedBoundingBox="10397,7007 11178,7007 11178,7641 10397,7641"/>
        </emma:interpretation>
      </emma:emma>
    </inkml:annotationXML>
    <inkml:traceGroup>
      <inkml:annotationXML>
        <emma:emma xmlns:emma="http://www.w3.org/2003/04/emma" version="1.0">
          <emma:interpretation id="{2C4C5A64-EA46-40AF-9904-6740C606609D}" emma:medium="tactile" emma:mode="ink">
            <msink:context xmlns:msink="http://schemas.microsoft.com/ink/2010/main" type="paragraph" rotatedBoundingBox="10397,7007 11178,7007 11178,7641 10397,7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99DF92-D66E-41CA-8A91-325021948DE1}" emma:medium="tactile" emma:mode="ink">
              <msink:context xmlns:msink="http://schemas.microsoft.com/ink/2010/main" type="line" rotatedBoundingBox="10397,7007 11178,7007 11178,7641 10397,7641"/>
            </emma:interpretation>
          </emma:emma>
        </inkml:annotationXML>
        <inkml:traceGroup>
          <inkml:annotationXML>
            <emma:emma xmlns:emma="http://www.w3.org/2003/04/emma" version="1.0">
              <emma:interpretation id="{EC643B2C-F383-46BC-A2DA-67BBE9BBECDE}" emma:medium="tactile" emma:mode="ink">
                <msink:context xmlns:msink="http://schemas.microsoft.com/ink/2010/main" type="inkWord" rotatedBoundingBox="10397,7007 11178,7007 11178,7641 10397,7641">
                  <msink:destinationLink direction="from" ref="{6636ADB6-9D39-41C2-8E92-E3F93158A956}"/>
                  <msink:destinationLink direction="to" ref="{6636ADB6-9D39-41C2-8E92-E3F93158A956}"/>
                  <msink:destinationLink direction="with" ref="{E2114842-5958-4697-AF7E-8BA7F7A6760F}"/>
                </msink:context>
              </emma:interpretation>
              <emma:one-of disjunction-type="recognition" id="oneOf0">
                <emma:interpretation id="interp0" emma:lang="en-US" emma:confidence="1">
                  <emma:literal>5</emma:literal>
                </emma:interpretation>
                <emma:interpretation id="interp1" emma:lang="en-US" emma:confidence="0">
                  <emma:literal>s-</emma:literal>
                </emma:interpretation>
                <emma:interpretation id="interp2" emma:lang="en-US" emma:confidence="0">
                  <emma:literal>J</emma:literal>
                </emma:interpretation>
                <emma:interpretation id="interp3" emma:lang="en-US" emma:confidence="0">
                  <emma:literal>S"</emma:literal>
                </emma:interpretation>
                <emma:interpretation id="interp4" emma:lang="en-US" emma:confidence="0">
                  <emma:literal>S-</emma:literal>
                </emma:interpretation>
              </emma:one-of>
            </emma:emma>
          </inkml:annotationXML>
          <inkml:trace contextRef="#ctx0" brushRef="#br0">187 0 12384,'0'0'4902,"0"0"-129,0 0-129,0 0-2967,-15 8-516,15-8-258,-29 13-129,29-13-129,-35 19-129,18-3-128,-2-1-388,3 4 0,-2 0 0,5 3 0,3-1 0,4 1 0,4-2 0,2-3 0,12 0 0,9-6 0,5-1 0,7-4 0,8-1 0,4-4 0,5 3 0,0-1 0,-1 2 0,-2 3 0,-3 5 0,-7 3 0,-3 2 0,-10 4 0,-5 3 0,-6 1 0,-5-1 0,-6 1 0,-2-1 0,-10-1 0,-14-3 0,-3-3 0,-14-2 0,-3-6 0,-7-6 0,-3-4 0,-1 0 0,0-13 0,8 2 0,-1-12-1033,20 11-2837,-2-6-1419,4 2 129,5 1-258,21 15-774</inkml:trace>
          <inkml:trace contextRef="#ctx0" brushRef="#br0" timeOffset="436.0249">221 29 13416,'-20'0'4902,"20"0"0,0 0-258,0 0-3096,8 0-516,13 0-258,-3-8-129,13 8-129,1-10-128,10 5-388,2-5 0,8 1 0,0-1 0,2 0 0,-3 0 0,-4 2 0,-7 4 0,-9-3 0,-4 7 0,-27 0-1291,31-2-2321,-31 2-1548,0 0 0,0 0-258,0 0-516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0:13.2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2364A0D-2A7D-4A03-92C0-55ADE46BAEA1}" emma:medium="tactile" emma:mode="ink">
          <msink:context xmlns:msink="http://schemas.microsoft.com/ink/2010/main" type="writingRegion" rotatedBoundingBox="17812,4810 18273,7380 16800,7644 16340,5074"/>
        </emma:interpretation>
      </emma:emma>
    </inkml:annotationXML>
    <inkml:traceGroup>
      <inkml:annotationXML>
        <emma:emma xmlns:emma="http://www.w3.org/2003/04/emma" version="1.0">
          <emma:interpretation id="{CBB6CAB7-C87A-4DCC-9B9B-ED7AC3AC2AAC}" emma:medium="tactile" emma:mode="ink">
            <msink:context xmlns:msink="http://schemas.microsoft.com/ink/2010/main" type="paragraph" rotatedBoundingBox="17812,4810 18273,7380 16800,7644 16340,50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D1CF3A-CA61-472F-8901-BE6F6998872E}" emma:medium="tactile" emma:mode="ink">
              <msink:context xmlns:msink="http://schemas.microsoft.com/ink/2010/main" type="line" rotatedBoundingBox="17812,4810 18273,7380 16800,7644 16340,5074"/>
            </emma:interpretation>
          </emma:emma>
        </inkml:annotationXML>
        <inkml:traceGroup>
          <inkml:annotationXML>
            <emma:emma xmlns:emma="http://www.w3.org/2003/04/emma" version="1.0">
              <emma:interpretation id="{A8DD6108-A2EC-4E1F-8E60-9480317838E0}" emma:medium="tactile" emma:mode="ink">
                <msink:context xmlns:msink="http://schemas.microsoft.com/ink/2010/main" type="inkWord" rotatedBoundingBox="17812,4810 18273,7380 16800,7644 16340,5074"/>
              </emma:interpretation>
              <emma:one-of disjunction-type="recognition" id="oneOf0">
                <emma:interpretation id="interp0" emma:lang="en-US" emma:confidence="0">
                  <emma:literal>556</emma:literal>
                </emma:interpretation>
                <emma:interpretation id="interp1" emma:lang="en-US" emma:confidence="0">
                  <emma:literal>ed</emma:literal>
                </emma:interpretation>
                <emma:interpretation id="interp2" emma:lang="en-US" emma:confidence="0">
                  <emma:literal>¥56</emma:literal>
                </emma:interpretation>
                <emma:interpretation id="interp3" emma:lang="en-US" emma:confidence="0">
                  <emma:literal>¥56.</emma:literal>
                </emma:interpretation>
                <emma:interpretation id="interp4" emma:lang="en-US" emma:confidence="0">
                  <emma:literal>Ib</emma:literal>
                </emma:interpretation>
              </emma:one-of>
            </emma:emma>
          </inkml:annotationXML>
          <inkml:trace contextRef="#ctx0" brushRef="#br0">304 38 4515,'20'-6'3354,"-7"7"-258,-13-10 258,0 9-1935,0 0-645,0 0 129,13-12 387,-13 12 0,0 0 258,0 0 129,0 0 0,0-14-258,0 14-258,0 0-129,0 0-129,0 0-258,0 0-258,0 0 0,-20 14-258,6-6 129,-4 4-129,-6-1 0,1 4 0,-3 1 0,2 1 0,-1 3 0,6-1-129,1-1 0,7 0 129,6-2-129,5-1 0,2-1 0,14-1 0,3 0 129,6-2-129,5-1 0,3 1 0,-1 2 129,2-1-129,-2 2 0,-1 2 129,-2 4-129,-1 1 0,-3 1-129,0 1 129,-3 3 0,-4 0 0,-2 0-129,-4 0 258,-4-5-258,-5 0 258,-3-4 0,-2 0-258,-9-3 258,-7-1-258,-4-5 258,-7-1-258,-7-4 387,-6-2-387,-8-1 129,-2-1 0,-1-6-129,-1-2-129,6 2-258,-2-7-258,21 14-1806,-1-5-2451,8-5 129,7 2-387,15 8 129</inkml:trace>
          <inkml:trace contextRef="#ctx0" brushRef="#br0" timeOffset="356.0203">374 61 13803,'-18'0'5289,"18"0"-258,0 0-129,-2-23-3096,15 23-774,5-8-258,14 5-644,4-7-130,9 4 0,5-2 0,7-2 0,1 0 0,2-1 0,-3 1 0,-9-3 0,-4 13 0,-20-16-1549,4 16-3095,-28 0-645,0 0 0,-9 13-258</inkml:trace>
          <inkml:trace contextRef="#ctx0" brushRef="#br1" timeOffset="3392.194">-339 1359 10320,'0'0'4902,"17"-9"-258,-17 9-129,13-23-2322,10 21-903,-23 2-516,31-21-129,-31 21-258,29-14-129,-29 14 0,21-12-129,-21 12 0,0 0 0,0 0-129,14-3 129,-14 3 0,0 0 0,0 0 129,0 0-129,0 0 0,0 0 0,0 0 129,0 0-258,0 0 0,0 0 0,0 0 0,21 10 0,-3-7 0,6 4 0,12-3 0,9 0 129,9-4-129,12 0 129,10 0 0,11-7 0,5-2 0,7-3 0,-3-1 1,-1 0-130,-9 4 0,-17-3-130,-12 4 1,-18 0-129,-15 8-129,-24 0-258,0 0 0,0 0-387,-11 13-1935,-9-5-1806,4-3-129,16-5-129,-23 0-516</inkml:trace>
          <inkml:trace contextRef="#ctx0" brushRef="#br2" timeOffset="7231.4136">204 1767 8901,'0'-24'4386,"0"24"258,-5-23-516,-1 7-1806,6 16-1032,0 0-258,0 0-129,0 0-129,0 0 0,0 0-129,0 0-129,0 0 129,0 0-258,0 0 129,0 0-129,0 8 0,0-8-257,5 26-130,-1-7 0,-2 5 0,3 10 0,-2 7 0,0 10 0,-1 8 0,-2 4 0,0 0 0,0 0 0,0-3 0,-3-7 0,3-8 0,0-11 0,0-11 0,0-23 0,17 21 0,-17-21 0,34 0-1549,-30-24-2321,12 6-1419,2-6 129,1-1-387,-3-2-258</inkml:trace>
          <inkml:trace contextRef="#ctx0" brushRef="#br2" timeOffset="7811.4468">759 1709 9288,'0'-18'5289,"0"18"-258,-18-15 0,18 15-1161,-18 0-2064,18 0-774,-3 15-387,3 4 0,-2 4-515,2 8-130,-3 6 0,0 8 0,0 8 0,1 7 0,2 3 0,0 2 0,0 1 0,3-3 0,5-3 0,5-6 0,3-8 0,2-4 0,2-8 0,5-3 0,3-8 0,7-7 0,7-8 0,5-6 0,7-2 0,1-15 0,3-6 0,-3-6 0,-3-7 0,-10-2 0,-10-1 0,-11 0 0,-11 0 0,-10 1 0,-16 5 0,-13 5 0,-18 5 0,-10 10 0,-6 3 0,-5 8 0,-2 5 0,4 11 0,8 10 0,3 0 0,19 9 0,6-9-517,23 19-1805,-4-12-2451,11-4-516,10-5 0,7-8-258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1:06.11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8EA7F4-4543-4FEB-ACD6-056CBE914676}" emma:medium="tactile" emma:mode="ink">
          <msink:context xmlns:msink="http://schemas.microsoft.com/ink/2010/main" type="writingRegion" rotatedBoundingBox="20564,5136 20387,7438 18685,7307 18862,5005">
            <msink:destinationLink direction="with" ref="{BB07EBCE-DEEC-4E2F-AB84-F35759BD4456}"/>
          </msink:context>
        </emma:interpretation>
      </emma:emma>
    </inkml:annotationXML>
    <inkml:traceGroup>
      <inkml:annotationXML>
        <emma:emma xmlns:emma="http://www.w3.org/2003/04/emma" version="1.0">
          <emma:interpretation id="{39734DE3-604D-4BD0-A8F8-82FDF6732102}" emma:medium="tactile" emma:mode="ink">
            <msink:context xmlns:msink="http://schemas.microsoft.com/ink/2010/main" type="paragraph" rotatedBoundingBox="20506,5219 20468,6979 19240,6953 19279,51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A5FA27-346F-465F-9394-249465988EB7}" emma:medium="tactile" emma:mode="ink">
              <msink:context xmlns:msink="http://schemas.microsoft.com/ink/2010/main" type="line" rotatedBoundingBox="20506,5219 20468,6979 19240,6953 19279,5193"/>
            </emma:interpretation>
          </emma:emma>
        </inkml:annotationXML>
        <inkml:traceGroup>
          <inkml:annotationXML>
            <emma:emma xmlns:emma="http://www.w3.org/2003/04/emma" version="1.0">
              <emma:interpretation id="{76D53863-4147-431F-9A79-58CA5398CCA6}" emma:medium="tactile" emma:mode="ink">
                <msink:context xmlns:msink="http://schemas.microsoft.com/ink/2010/main" type="inkWord" rotatedBoundingBox="20506,5219 20468,6979 19240,6953 19279,5193"/>
              </emma:interpretation>
              <emma:one-of disjunction-type="recognition" id="oneOf0">
                <emma:interpretation id="interp0" emma:lang="en-US" emma:confidence="0">
                  <emma:literal>55</emma:literal>
                </emma:interpretation>
                <emma:interpretation id="interp1" emma:lang="en-US" emma:confidence="0">
                  <emma:literal>5</emma:literal>
                </emma:interpretation>
                <emma:interpretation id="interp2" emma:lang="en-US" emma:confidence="0">
                  <emma:literal>525</emma:literal>
                </emma:interpretation>
                <emma:interpretation id="interp3" emma:lang="en-US" emma:confidence="0">
                  <emma:literal>52</emma:literal>
                </emma:interpretation>
                <emma:interpretation id="interp4" emma:lang="en-US" emma:confidence="0">
                  <emma:literal>55.</emma:literal>
                </emma:interpretation>
              </emma:one-of>
            </emma:emma>
          </inkml:annotationXML>
          <inkml:trace contextRef="#ctx0" brushRef="#br0">452-2 12126,'0'0'4644,"-16"0"-516,-3 8 387,-17 7-2967,-9-7-1161,4 9-129,-7 0 129,7 4 0,1-7 129,14 7-129,2-8 129,19 3-129,5-16 0,6 23-129,12-18 129,13 4-129,5-4-129,7 2 129,4-2-129,6 1 0,1 2-129,-1 2 0,-3 1 0,-8 2 0,-9 3 0,-12 4 129,-13 1-129,-8 1 0,-20 3 129,-14-3 0,-9-2-129,-11-4 129,-5-6-129,-6-7-129,0-2-129,-1-4-258,11-3-129,-2-19-516,25 19-2064,1-12-1677,12-3-129,12 0-129,7-6-645</inkml:trace>
          <inkml:trace contextRef="#ctx0" brushRef="#br0" timeOffset="249.0142">337 37 15996,'-16'5'5160,"16"-5"129,0 0-516,16-20-3741,15 10-515,5-4-517,6-2 0,6 1-130,1-4-386,11 6-645,-18-13-1935,6 8-2064,-6 0 0,-6 1-129,-5 0-258</inkml:trace>
          <inkml:trace contextRef="#ctx0" brushRef="#br0" timeOffset="-573.0328">-271-374 11997,'0'0'5160,"7"18"-258,-7-18 129,0 0-2193,0 0-1806,0 0-129,14 5-258,7-5-386,0 0-259,15 0 0,8-7 0,11 2 0,6-1 0,12 1 0,5 0 0,6 2 0,3 0 0,-1-1 0,-1 3 0,-2-1 0,-6 2 0,-7-1 0,-4-1 0,-14-5 0,1 7-1420,-24 4-3353,1-4-387,-13 0-129,-17 0-129</inkml:trace>
          <inkml:trace contextRef="#ctx0" brushRef="#br0" timeOffset="-1452.0831">321-1176 13029,'0'0'5289,"15"-11"-258,-15 11 0,-13-15-3225,13 15-774,-18-2-258,4 2-387,-9 0 1,-3 8-388,-6 2 0,-1 5 0,1-1 0,1 4 0,5 0 0,7 0 0,8-2 0,9 0 0,2-16 0,19 24 0,6-16 0,7-1 0,5-1 0,4-3 0,1 1 0,1 1 0,-1-2 0,-4 3 0,-8 2 0,-5 4 0,-8 1 0,-5 3 0,-9 5 0,-5 3 0,-12 2 0,-9 3 0,-3 2 0,-4-4 0,-4 4 0,-2-7 0,0-3 0,1-8 0,2-6 0,1-7 0,5-4 0,-4-13-388,10 2-515,-10-19-1419,18 8-2580,-5-1-129,6 1-387,3 2 129</inkml:trace>
          <inkml:trace contextRef="#ctx0" brushRef="#br0" timeOffset="-1143.0654">305-1233 15738,'16'2'5289,"-1"-2"0,-15 0-258,5-11-3611,12 9-1420,-17 2 0,38-16 0,-13 8 0,8 0 0,6 0 0,1-1 0,4 3 0,-2-2 0,5 6 0,-13-9-259,11 11-3224,-18 0-1677,-6 0 0,-6-3-645,-15 3 258</inkml:trace>
        </inkml:traceGroup>
      </inkml:traceGroup>
    </inkml:traceGroup>
    <inkml:traceGroup>
      <inkml:annotationXML>
        <emma:emma xmlns:emma="http://www.w3.org/2003/04/emma" version="1.0">
          <emma:interpretation id="{0D95FA86-3449-4325-BA08-453EE26A1E0C}" emma:medium="tactile" emma:mode="ink">
            <msink:context xmlns:msink="http://schemas.microsoft.com/ink/2010/main" type="paragraph" rotatedBoundingBox="19499,5054 19322,7356 18685,7307 18862,5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1B3057-C79F-4C69-A90B-E84D1146FB9D}" emma:medium="tactile" emma:mode="ink">
              <msink:context xmlns:msink="http://schemas.microsoft.com/ink/2010/main" type="line" rotatedBoundingBox="19499,5054 19322,7356 18685,7307 18862,5005"/>
            </emma:interpretation>
          </emma:emma>
        </inkml:annotationXML>
        <inkml:traceGroup>
          <inkml:annotationXML>
            <emma:emma xmlns:emma="http://www.w3.org/2003/04/emma" version="1.0">
              <emma:interpretation id="{EA55BD1C-A57F-4E37-A512-FB9C6B9C3BB3}" emma:medium="tactile" emma:mode="ink">
                <msink:context xmlns:msink="http://schemas.microsoft.com/ink/2010/main" type="inkWord" rotatedBoundingBox="19499,5054 19322,7356 18685,7307 18862,5005"/>
              </emma:interpretation>
              <emma:one-of disjunction-type="recognition" id="oneOf1">
                <emma:interpretation id="interp5" emma:lang="en-US" emma:confidence="1">
                  <emma:literal>{</emma:literal>
                </emma:interpretation>
                <emma:interpretation id="interp6" emma:lang="en-US" emma:confidence="0">
                  <emma:literal>(</emma:literal>
                </emma:interpretation>
                <emma:interpretation id="interp7" emma:lang="en-US" emma:confidence="0">
                  <emma:literal>'</emma:literal>
                </emma:interpretation>
                <emma:interpretation id="interp8" emma:lang="en-US" emma:confidence="0">
                  <emma:literal>C</emma:literal>
                </emma:interpretation>
                <emma:interpretation id="interp9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-2200.1258">-206-1498 9546,'0'0'4644,"0"0"-129,0 0-645,0 0-1548,0 0-1032,0 0-258,0 0-387,0 0 0,0 0 0,0 0-129,0 0-129,0 0 0,0 0 0,0 0-129,0 0 0,0 0-129,-8 0 0,8 0 129,0 0-129,0 0 129,0 0-129,-13 16 0,13-16 130,0 0-259,-10 16 0,10-16 0,0 0 0,-16 21 0,16-21 0,-11 20 0,11-20 0,-20 24 0,20-24 0,-22 29 0,9-13 0,0 1 0,-3 0 0,1-1 0,2 1 0,0-1 0,-1 2 0,1 1 0,2 0 0,-2 1 0,-2 1 0,2 1 0,0 1 0,-1 3 0,-1-2 0,-1 1 0,0-1 0,1 2 0,1-2 0,-3 2 0,6 0 0,-2 1 0,0 2 0,2 4 0,-2-1 0,0 4 0,2 2 0,-1 4 0,-2 0 0,1 2 0,2 0 0,-1-2 0,4-2 0,3 1 0,1-6 0,0 1 0,4-1 0,0-1 0,0 0 0,0 0 0,0 0 0,0 0 0,0 2 0,-1-2 0,-1 3 0,0 0 0,1 0 0,1 4 0,0 1 0,0 3 0,5 0 0,1 4 0,4-2 0,1 3 0,4 0 0,6-2 0,5-1 0,4-1 0,8-3 0,2-4 0,4-3 0,2-6 0,5 1 0,-9-7 0,0 4 0,-12-12 0,8 8-130,-38-24-4127,32 17-1032,-17-17-129,-15 0-129,16-30-516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1:07.05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07EBCE-DEEC-4E2F-AB84-F35759BD4456}" emma:medium="tactile" emma:mode="ink">
          <msink:context xmlns:msink="http://schemas.microsoft.com/ink/2010/main" type="inkDrawing" rotatedBoundingBox="21065,4771 21137,7161 20364,7185 20291,4794" semanticType="verticalRange" shapeName="Other">
            <msink:sourceLink direction="with" ref="{498EA7F4-4543-4FEB-ACD6-056CBE914676}"/>
          </msink:context>
        </emma:interpretation>
      </emma:emma>
    </inkml:annotationXML>
    <inkml:trace contextRef="#ctx0" brushRef="#br0">216 71 10320,'-30'-26'5031,"17"2"-129,13 24 129,0 0-2580,0-23-903,0 23-516,0 0-387,18 0 0,-18 0-258,12 26-129,-3-2 0,7 9-129,5 5 1,7 11-130,8 6 0,4 8 0,7 7 0,3 1 0,0 3 0,2 7 0,-5 3 0,-2 2 0,-9 6 0,-7 2 0,-10 3 0,-11 3 0,-8 2 0,-13 0 0,-11 0 0,-13 1 0,-7-3-130,-4-3 1,-6 2 0,-4-7-129,2 2-129,-11-15-387,12 10-1419,-11-19-2709,-4-14 129,-1-9-645,-2-18 129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1:12.70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39F1C8-FCA4-4517-8690-EF97B06F48B3}" emma:medium="tactile" emma:mode="ink">
          <msink:context xmlns:msink="http://schemas.microsoft.com/ink/2010/main" type="writingRegion" rotatedBoundingBox="9118,5210 8989,7788 7372,7707 7502,5129"/>
        </emma:interpretation>
      </emma:emma>
    </inkml:annotationXML>
    <inkml:traceGroup>
      <inkml:annotationXML>
        <emma:emma xmlns:emma="http://www.w3.org/2003/04/emma" version="1.0">
          <emma:interpretation id="{9DF316CB-1BBC-47BE-A0BE-4C032AAB5E22}" emma:medium="tactile" emma:mode="ink">
            <msink:context xmlns:msink="http://schemas.microsoft.com/ink/2010/main" type="paragraph" rotatedBoundingBox="9118,5210 8989,7788 7372,7707 7502,5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0E27C6-F291-4DA4-BD7C-50C146AB7676}" emma:medium="tactile" emma:mode="ink">
              <msink:context xmlns:msink="http://schemas.microsoft.com/ink/2010/main" type="line" rotatedBoundingBox="9118,5210 8989,7788 7372,7707 7502,5129"/>
            </emma:interpretation>
          </emma:emma>
        </inkml:annotationXML>
        <inkml:traceGroup>
          <inkml:annotationXML>
            <emma:emma xmlns:emma="http://www.w3.org/2003/04/emma" version="1.0">
              <emma:interpretation id="{4D60785B-8892-49EA-96FE-865F49ECB218}" emma:medium="tactile" emma:mode="ink">
                <msink:context xmlns:msink="http://schemas.microsoft.com/ink/2010/main" type="inkWord" rotatedBoundingBox="9118,5210 8989,7788 7372,7707 7502,5129"/>
              </emma:interpretation>
              <emma:one-of disjunction-type="recognition" id="oneOf0">
                <emma:interpretation id="interp0" emma:lang="en-US" emma:confidence="0">
                  <emma:literal>("tie</emma:literal>
                </emma:interpretation>
                <emma:interpretation id="interp1" emma:lang="en-US" emma:confidence="0">
                  <emma:literal>( is</emma:literal>
                </emma:interpretation>
                <emma:interpretation id="interp2" emma:lang="en-US" emma:confidence="0">
                  <emma:literal>( if</emma:literal>
                </emma:interpretation>
                <emma:interpretation id="interp3" emma:lang="en-US" emma:confidence="0">
                  <emma:literal>('tie</emma:literal>
                </emma:interpretation>
                <emma:interpretation id="interp4" emma:lang="en-US" emma:confidence="0">
                  <emma:literal>( Fid</emma:literal>
                </emma:interpretation>
              </emma:one-of>
            </emma:emma>
          </inkml:annotationXML>
          <inkml:trace contextRef="#ctx0" brushRef="#br0">39 0 13029,'0'0'4773,"0"0"-258,-5 15 129,5 7-3096,-13-9-645,12 13-516,-7 0 0,5 8-258,-1 3-129,3 7-129,-1 4 129,0 4 0,2 3-129,0-3 129,0 1-258,5-8 0,3-3 0,4-11 0,7-7 0,1-12 129,5-11 0,0-2 0,2-12 129,-4-8 0,-1-2 0,-9-3 0,-6 2 0,-7 1 0,-3 6 0,-12 2 0,-4 4 0,-1 3 0,1 3-258,-1-7-645,20 12-3096,0 0-387,-14-21-258,14 21-258</inkml:trace>
          <inkml:trace contextRef="#ctx0" brushRef="#br0" timeOffset="-481.0275">-258 55 8256,'0'0'4644,"0"0"258,0-8-387,0 8-1290,0-18-1290,0 18-645,0 0-516,0 0-129,6-14-129,-6 14-129,0 0 0,0 8-129,0-8-129,-3 27-129,-2-7 129,2 7-129,0 4 129,1 6-129,-1 7 0,3 1-129,-3 5 0,-1-1 129,4 1-258,-5-10 0,5 4-387,-6-25-1032,6 4-3096,3-5 129,-3-18-387,0 0-258</inkml:trace>
          <inkml:trace contextRef="#ctx0" brushRef="#br0" timeOffset="-2392.1368">-520-24 13029,'0'0'4902,"0"0"-258,0 0 0,0 0-2967,0 0-774,-3 14-129,3-14-258,-20 20 0,6-9 0,2 12-258,-7-2 130,1 8-388,-8 3 0,-1 9 0,-7 1 0,-2 6 0,-3 7 0,2 3 0,-3 7 0,4 6 0,-1 4 0,5 4 0,1 5 0,5 2 0,5 4 0,5 4 0,6 8 0,9 8 0,2 3 0,14 0 0,11-1 0,9-2 0,9-4 0,3-12-388,11-3-257,-6-23-516,17 6-2193,-11-16-1806,-4-6 129,-6-3-258,-9-11-645</inkml:trace>
          <inkml:trace contextRef="#ctx0" brushRef="#br0" timeOffset="1091.0624">233-230 7869,'0'0'4644,"-9"-14"129,9 14-258,0 0-903,0 0-1419,0 0-645,0 0-516,0 0-258,0 0-258,0 11 0,0-11-258,11 28 0,-5-9 1,7 9-259,-1 2 0,-1 7 0,2 2 0,1 3 0,-2 2 0,-1 1 0,0 1 0,1 0 0,-1 1 0,0 2 0,2 3 0,-1 3 0,2 3 0,1 3 0,-1 1 0,2-1 0,2 2 0,-2-3 0,1-2 0,-1-4 0,-2-3 0,-2-4 0,-4 0 0,-3 0 0,-4-2 0,-1 1 0,0 0 0,-3 3 0,-2 1 0,-5 4 0,2 4 0,-1 0 0,-3 7 0,-4-2 0,-2 3-130,-4-3 1,-4-1 0,-7-6 0,1-6 0,-8-4-129,3-3-129,-7-12-387,15 4-903,-13-15-2967,11-7-258,7-5-258,1-8-129</inkml:trace>
          <inkml:trace contextRef="#ctx0" brushRef="#br0" timeOffset="1979.1132">-454 1003 6966,'0'0'4644,"-21"-2"129,21 2-516,0 0-1548,0 0-774,13 5-387,-13-5-387,39 0-387,-12 0-129,15 0-129,2 0-129,13 0-129,-2-2 0,6 1-129,2-1 0,0-1-129,3 1-129,-7-4-129,0 6-129,-15-8-1032,8 6-2709,-21 2-774,-15 0 129,-16 0-516</inkml:trace>
          <inkml:trace contextRef="#ctx0" brushRef="#br0" timeOffset="2163.1238">-407 1266 14706,'0'0'5160,"0"0"0,0 0-387,0 0-3483,-2 12-516,-3 7-258,5 12-128,0 6-388,0 11 0,0 7 0,0 5 0,2 3 0,1 0 0,-1-1 0,0-6 0,-1-2 0,-1-12-259,0 3-515,-3-22-1290,1 3-2580,-4-9-516,6-17 0,-8 18-258</inkml:trace>
          <inkml:trace contextRef="#ctx0" brushRef="#br0" timeOffset="2651.1517">36 1299 13545,'-16'6'4773,"9"9"-258,-6-1 0,-8-1-3354,17 13-645,-9 3-129,6 8 0,-3 4-129,6 6 0,-3 3-129,6 3 0,-1-1-129,2 0 129,0-6-129,5-5 0,4-6 0,4-7-129,5-7 129,3-10-129,3-3 129,2-8-129,0 0 129,-2-11-129,-1-7 129,-7-3 0,-6-5 129,-7-1 129,-3-4 0,-8 5 0,-8-1 129,-2 9-129,-9 5-129,-1 8 0,-1 5-129,0 7-258,1 9-258,-1-3-258,16 16-1935,-4-10-2322,4-3 258,13-16-516,-7 20 129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1:34.15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264 289 1,'3'-16'2192,"-3"-8"517,0 24-1290,-11-23-387,11 23-516,-28-23 129,12 14 0,-2 1 387,-3 1-129,-1 2 129,1 0-129,0 2 258,0 2-258,1 1-258,-1 0 0,3 6-129,-1 1 0,19-7 258,-23 22 129,23-4 0,0-18-129,0 34 258,0-34-258,42 29 129,-8-19-387,20 4 258,4-9-258,20 3 0,6-8-129,14 0 0,3-1-129,5-6 0,-4-3 0,-2 2-258,-9-3 129,-13 1-129,-17 2 0,-11-1 0,-16 0 0,-13-2 0,-21 11 0,0-18-129,-19 9 129,-15-3 0,-12 3 0,-12-3 0,-10 1 0,-12 1 0,-6 1 0,-3-1 0,3 2 129,7 1-129,6-1 129,12 2-258,11 1 258,16 0-129,8 0 0,26 5 0,-20-8-129,20 8 129,12-13 0,12 3 0,11 1-129,8-1 129,8-1 129,4 1-129,2 2 0,-5 0-129,-7 5 129,-11 3 0,-13 1 0,-21-1 0,0 23-129,-13-9 0,-13 3 0,-6-1 129,-5 2-129,-4-2 0,1-2-129,2-2 258,5-3 0,5-1 0,5-1 0,6-2 0,17-5 0,-17 8 0,17-8-129,0 0-129,26 10 129,-6-10-387,10 4 0,-5-4-516,18 5-1161,-5 3-2064,-6-8-258,8 4 0,-15-4-258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5:57:31.2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640ED08-1800-4DA6-A1CB-736D2A1CEF31}" emma:medium="tactile" emma:mode="ink">
          <msink:context xmlns:msink="http://schemas.microsoft.com/ink/2010/main" type="writingRegion" rotatedBoundingBox="19180,9500 19629,11510 16407,12230 15957,10220"/>
        </emma:interpretation>
      </emma:emma>
    </inkml:annotationXML>
    <inkml:traceGroup>
      <inkml:annotationXML>
        <emma:emma xmlns:emma="http://www.w3.org/2003/04/emma" version="1.0">
          <emma:interpretation id="{EEE6F5BF-B187-4B65-B2E0-54CFCD91AA74}" emma:medium="tactile" emma:mode="ink">
            <msink:context xmlns:msink="http://schemas.microsoft.com/ink/2010/main" type="paragraph" rotatedBoundingBox="19249,9809 19629,11510 18562,11749 18182,100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36B21B-19B4-4F63-999F-1C4727ABF331}" emma:medium="tactile" emma:mode="ink">
              <msink:context xmlns:msink="http://schemas.microsoft.com/ink/2010/main" type="line" rotatedBoundingBox="19249,9809 19629,11510 18562,11749 18182,10048"/>
            </emma:interpretation>
          </emma:emma>
        </inkml:annotationXML>
        <inkml:traceGroup>
          <inkml:annotationXML>
            <emma:emma xmlns:emma="http://www.w3.org/2003/04/emma" version="1.0">
              <emma:interpretation id="{4A32C1FE-2C1B-4064-9240-C7F7DF5EF192}" emma:medium="tactile" emma:mode="ink">
                <msink:context xmlns:msink="http://schemas.microsoft.com/ink/2010/main" type="inkWord" rotatedBoundingBox="19249,9809 19629,11510 18562,11749 18182,10048"/>
              </emma:interpretation>
              <emma:one-of disjunction-type="recognition" id="oneOf0">
                <emma:interpretation id="interp0" emma:lang="en-US" emma:confidence="0">
                  <emma:literal>¥8</emma:literal>
                </emma:interpretation>
                <emma:interpretation id="interp1" emma:lang="en-US" emma:confidence="0">
                  <emma:literal>1 8</emma:literal>
                </emma:interpretation>
                <emma:interpretation id="interp2" emma:lang="en-US" emma:confidence="0">
                  <emma:literal>l 8</emma:literal>
                </emma:interpretation>
                <emma:interpretation id="interp3" emma:lang="en-US" emma:confidence="0">
                  <emma:literal>4-8</emma:literal>
                </emma:interpretation>
                <emma:interpretation id="interp4" emma:lang="en-US" emma:confidence="0">
                  <emma:literal>I 8</emma:literal>
                </emma:interpretation>
              </emma:one-of>
            </emma:emma>
          </inkml:annotationXML>
          <inkml:trace contextRef="#ctx0" brushRef="#br0">2252-96 9675,'0'0'4902,"-4"-19"-129,4 19-258,0 0-1419,0 0-1161,0-15-645,0 15-258,0 0-129,0 0-257,0 0-646,0 0 0,0 0 0,0 0 0,0 0 0,0 0 0,0 0 0,0 8 0,0 7 0,-3 4 0,2 6 0,-3 4 0,1 1 0,-2 4 0,2 0 0,1-1 0,1-3 0,1-2 0,0-6 0,8-2 0,2-4 0,4-3 0,5-5 0,6-3 0,1-5 0,4 0 0,3 0 0,1 0 0,0-7 0,-2 1 0,-1 0 0,-5-1 0,-2 4 0,-10-7 0,6 10-646,-20-14-1289,18 14-2580,-18 0-516,0 0 0,0 0-387</inkml:trace>
          <inkml:trace contextRef="#ctx0" brushRef="#br0" timeOffset="404.0231">2583-136 9675,'0'0'4773,"0"0"0,0 0-258,-3-24-1548,3 24-1290,0 0-387,0 0-387,0 9-258,5 6-129,-5 1 0,0 10-258,0 5 1,1 9-259,-1 8 0,0 6 0,-3 4 0,-3 5 0,-2 2 0,-5-1-130,0 0 130,0-8-258,0-6 258,3-9-258,2-7 258,0-8-129,5-9-129,3-17 129,0 0-387,0 0-1032,0 0-2967,9 5-387,-9-5-129,0 0-258</inkml:trace>
          <inkml:trace contextRef="#ctx0" brushRef="#br1" timeOffset="2957.1692">2096 752 12642,'-6'-13'4773,"6"13"-129,0 0-129,-7-26-2967,7 26-516,0 0-258,0 0-129,0-15-129,0 15 0,0 0-129,0 0-129,0 0 0,0 0-129,0 0 1,15-13-130,-15 13 0,24 0 0,-4 0 0,7 0 0,9 0 0,11 0 0,8-1 0,11-1 0,10-4 0,10-1 0,7-1 0,3-2 0,2 1 0,-5 1 0,-9 1 0,-15 2 0,-14 5-259,-18 0 1,-14 0-129,-23 0-258,3 15-387,-19-15-1806,-5 5-2064,0-1 129,0 1-387,2-1 0</inkml:trace>
          <inkml:trace contextRef="#ctx0" brushRef="#br2" timeOffset="6540.3741">2709 939 12384,'-21'0'5031,"21"0"-258,-21 0 129,2-8-2967,19 8-774,-16-2-387,16 2-129,0 0-129,-17 0-129,17 0-128,0 0-259,-22 4 0,22-4 0,-29 14 0,9-2 0,-1 0 0,-1 3 0,-3 1 0,1 2 0,3 0 0,2 0 0,4-1 0,4 0 0,4-1 0,3 0 0,4-2 0,0 1 0,6 1 0,7-1 0,1-2 0,4 1 0,3-4 0,4-2 0,0-3 0,3 0 0,-1-2 0,4 2 0,-3 0 0,-3 1 0,0 4 0,-4 1 0,-3 5 0,-2 4 0,-2 2 0,-4-1 0,0 2 0,-4 0 0,1 1 0,-7 0 0,0-1 0,-2-4 0,-4 1 0,-4-4 0,-1-2 0,11-14 0,-30 12 0,11-12 0,-2 0 0,2-10 0,-6-6 0,3 1 0,-1-6 0,2 2 0,2 1 0,7 0 0,4 4 0,8 14 0,-5-25 0,5 25 0,5-19 0,-5 19 0,26-21 0,-8 8 0,5-2 0,2 1 0,3-4 0,4 0 0,1-1 0,2 0 0,-3 1 0,1-2 0,-2 4 0,-4-2 0,-1-1 0,-3 1 0,-6-1 0,-2-1 0,-2-1 0,-3 2 0,-6-2 0,-2 0 0,-2 2 0,0 1 0,0 2 0,-8 1 0,8 15 0,-23-19 0,9 11 0,-2-1 0,-4 1 0,2 0 0,1 2 0,-3-2 0,6 8-646,-11-12-773,25 12-2193,-17 5-1548,17-5 258,-23 16-387,23-16-645</inkml:trace>
        </inkml:traceGroup>
      </inkml:traceGroup>
    </inkml:traceGroup>
    <inkml:traceGroup>
      <inkml:annotationXML>
        <emma:emma xmlns:emma="http://www.w3.org/2003/04/emma" version="1.0">
          <emma:interpretation id="{5204FF1B-4EC7-442A-B94D-4BF75F6ED70A}" emma:medium="tactile" emma:mode="ink">
            <msink:context xmlns:msink="http://schemas.microsoft.com/ink/2010/main" type="paragraph" rotatedBoundingBox="16842,10069 16990,11592 16240,11664 16093,10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4E3043-4FA4-4AC3-BE1F-D54CAFDEA219}" emma:medium="tactile" emma:mode="ink">
              <msink:context xmlns:msink="http://schemas.microsoft.com/ink/2010/main" type="line" rotatedBoundingBox="16842,10069 16990,11591 16240,11664 16093,10142"/>
            </emma:interpretation>
          </emma:emma>
        </inkml:annotationXML>
        <inkml:traceGroup>
          <inkml:annotationXML>
            <emma:emma xmlns:emma="http://www.w3.org/2003/04/emma" version="1.0">
              <emma:interpretation id="{464BABF5-1C61-47F0-88BB-E92A35CF9F31}" emma:medium="tactile" emma:mode="ink">
                <msink:context xmlns:msink="http://schemas.microsoft.com/ink/2010/main" type="inkWord" rotatedBoundingBox="16842,10069 16990,11591 16240,11664 16093,10142"/>
              </emma:interpretation>
              <emma:one-of disjunction-type="recognition" id="oneOf1">
                <emma:interpretation id="interp5" emma:lang="en-US" emma:confidence="0">
                  <emma:literal>¥</emma:literal>
                </emma:interpretation>
                <emma:interpretation id="interp6" emma:lang="en-US" emma:confidence="0">
                  <emma:literal>k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K</emma:literal>
                </emma:interpretation>
                <emma:interpretation id="interp9" emma:lang="en-US" emma:confidence="0">
                  <emma:literal>[</emma:literal>
                </emma:interpretation>
              </emma:one-of>
            </emma:emma>
          </inkml:annotationXML>
          <inkml:trace contextRef="#ctx0" brushRef="#br1" timeOffset="-5850.3346">12 113 5547,'-13'-15'4644,"13"15"-129,0 0-129,0 0-1419,0 0-645,0 0-516,0-14-387,0 14-387,0 0 0,24-13-258,-24 13-129,16-16 0,-16 16-129,15-12-258,-15 12 1,19-8-259,-19 8 0,26-8 0,-10 5 0,4-4 0,3 3 0,-2-1-130,0 1 130,-4 1-129,0 3 0,-17 0 129,22 7-129,-22-7 129,11 22-129,-6-7 129,-3 1 0,0 3-129,-2 1 129,0 3 0,-5 1 0,-7 2 0,-4 1 0,-3 2 0,-4 0 0,-1-1-129,-2-2 129,3-4 0,4-1 129,4-3-129,6-3 0,4-1 129,5-14-129,0 21 129,0-21-129,27 20 129,-6-12-129,4-2 0,5-1 258,4-2-258,2-1 130,-1-2-130,-1 2 0,-4-2-388,0 3 1,-14-3-387,7 8-1032,-23-8-2193,0 0-903,0 0 0,0 0-258,0 0-258</inkml:trace>
          <inkml:trace contextRef="#ctx0" brushRef="#br1" timeOffset="-5347.3058">-85 680 11094,'-15'12'4902,"15"-12"-258,0 0 258,0 0-2322,-14 3-1032,14-3-645,0 0-129,10 3-129,-10-3-129,16 2-257,-16-2-259,30 3 0,-10-3 0,6 2 0,3-2 0,5 0 0,3 0 0,5 0 0,2 0 0,-1 0 0,1 0 0,-2 3 0,-5 3 0,-3 1 0,-6 3 0,-7-6-130,-2 4-386,-19-8-258,20 13-903,-20-13-2580,0 0-645,-13 0 0,13 0-387</inkml:trace>
          <inkml:trace contextRef="#ctx0" brushRef="#br1" timeOffset="-4571.2614">69 1047 10449,'-15'-14'5160,"15"14"-387,-8-15 258,3-2-1806,5 17-1548,0 0-516,0 0-258,0 0-515,0 0-388,11-5 0,-11 5 0,26-7 0,-8 4 0,5 0 0,-1-2 0,3 2 0,-1-1 0,0 3 0,-1-1 0,-2 2 0,-3 0 0,-1 5 0,-2 5 0,-4 4 0,-4 4 0,-4 5 0,-3 3 0,0 8 0,-11 0 0,-6 4-130,-7 1 1,0 2 0,-8-3 129,-1 1-129,-2-3 129,-1-4 0,2-3 0,3-6 129,7-4-129,6-6 129,18-13 0,-16 13 1,16-13-130,8 0 0,10 0 0,6-5 0,5-3 0,5-1 0,7-1 0,4 0 0,2 2 0,0 2 0,3 2 0,-1 3 0,-3 1 0,1 0 0,-5 6 0,-1 4 0,-6-2-388,4 7-386,-24-14-2193,14 7-1806,-11-1 0,-18-7-258,21 3-516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1:36.4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325 189 4515,'11'-7'4257,"7"7"-258,-15-14 129,20-1-2064,-7 6-1032,2-8-516,1 4-129,-1-1-129,2 3 129,-6-4-129,2 5 129,-6-4 0,-10 14 129,16-18-129,-16 18 0,12-16-258,-12 16 0,0 0 0,0 0-129,0-15 0,0 15 0,-30 0 0,8 2 129,-12 4 129,3 4-129,-11 0 0,5 3 0,-7 0 0,9 0 0,-3 1 0,9-1-258,8 0 0,7-2 0,14-11 0,-2 18-129,10-13 0,15-5 129,12 0 0,9 0 258,11-5 0,8-5 258,5-3-258,3 1 129,-5-1-129,-1 1 129,-13-1-129,-7 4 0,-14-1-129,-12 3 129,-19 7-129,0 0-129,-9-11 258,-20 11-258,-7 0 258,-14 3-258,-7 5 258,-6 4-129,-6 1 129,-1 1-258,2 2 258,8 1-258,7-3 129,13 1 0,9-4 0,11-1-129,20-10 129,0 0 129,8 14-129,18-14 129,10 0 0,8 0-129,11 0 0,6 0 0,4 0 0,-4 0 0,-3 0 0,-7 0 0,-11 5-129,-11 5 129,-29-10 0,11 29 0,-20-8 0,-24 3 129,-12 5-129,-10 5 0,-11 5 0,-4 2 129,-3 1-258,4 1 129,6-1 0,13-3-129,11-3 0,11-4 129,15-6-129,13-3 129,9-6 0,16-1 0,13-4 0,7-1 0,8-3 0,4-3 0,3 0 0,-4-2 0,-6 0-129,-9 1 129,-10 0 0,-17 3 0,-14-7 0,-13 18 0,-21-5 0,-14 1 0,-14 1 0,-6 3 129,-8-2-129,5 0 0,3-3 0,15 1 0,9-4 0,20 0 0,24-10 0,0 0 0,18 10 0,19-10 0,12 0 129,7-4-129,9-2 0,-1-1 129,1-1-129,-8 3 129,-7 1-129,-10-1 0,-9 3 0,-13 2 0,-18 0-129,0 0 129,-15 13 0,-14-2 0,-10 2 129,-8 5 0,-4-2 129,1 2-129,-1-3 129,11 1-387,8 0 258,9-3-387,23-13 129,0 22-129,18-12 0,14-3 0,15 1 129,5-2 0,9-1 129,4 2 0,-4-3 0,-6 3 0,-11 3 129,-10 1-129,-18 0 129,-16 5 0,-14-1-129,-24 4 129,-15 1 0,-7 1-129,-8-2 129,2-1-129,3 1 0,10-6-129,11 3 0,12-6 0,14 0 0,16-10 0,0 0 0,21 14 129,10-14-129,5 0 129,7 0 129,3 0-129,0-1 129,-4-1 0,-4-1-129,-12 0 0,-7 3 129,-19 0-129,0 0 0,-10 6 0,-17 2 0,-7 4 0,-5 1 129,0 1 0,-6-1 0,9 2 129,2-4-258,10 0 129,3-1-129,21-10 0,-14 11-258,14-11 129,0 0-516,11 2-387,8 8-1161,-19-10-1935,21 9-516,0-4 0,-21-5-387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1:54.02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621 332 387,'0'-21'2064,"11"18"258,-11-17-1548,5 6-516,2-2 645,2-1 258,-1 1-129,4-2 387,-12 18 0,19-29-129,-19 29 258,21-27-129,-21 27-516,23-20-258,-23 20-258,19-14-129,-19 14-129,0 0 0,0 0-129,-14-8 0,-17 8-129,-10 5 0,-10 3 258,-12 1 258,-13 4 0,-5-1 129,1 1 129,4-5-129,13 1 0,8-4-129,18-3-129,19-2-129,18 0-129,26-11-129,20-1 129,7-2 0,13-4-129,7-2 0,10 3 129,-3-4 0,1 3 129,-8-2-129,-7 8 0,-12-3 129,-14 5-129,-12 4 0,-28 6 0,0 0 0,-31 0 0,-18 8-129,-12 3 0,-7 4-129,-14-1 129,-4 4 0,-8-3 0,5 2 0,3-4 0,18 0 129,9-1 0,17-3 0,19-1 129,23-8-129,26 9 129,21-8-129,19 1 258,8-2-129,15 0 0,0-2 0,7 1 0,-6-3 129,-4 4-129,-8-1 0,-14 1 0,-7 0-129,-15 1 0,-10 7-129,-17 2 129,-15 6-129,-18 2 0,-19 6 0,-15 2 0,-17 5 0,-11 1 258,-12 1-129,-7 1 0,2-5 0,0 1 0,13-7 0,12-4 0,20-4 0,15-2-129,37-13 0,0 0 129,30 13-129,29-13 129,12-7 0,19-4 0,9 0 0,11-5 0,-2 1 0,-3 0 129,-9 3-129,-24 2 0,-10 2 0,-30 5 0,-32 3 129,-8 0-129,-40 6 0,-19 5 0,-17 2 129,-6 2-129,-12 1 129,6 2-129,9-2 0,10-2 0,17 1-258,14-2 129,25-2-129,21-11-129,12 16 129,28-14 0,18 5-129,18-7 258,13 1 129,10-1 129,6 0 0,2 0 258,-10 0-129,-13 0 129,-16 0 129,-18 2 0,-26-2-129,-24 0 129,0 0-258,-37 18 0,-13-12 0,0 4-129,-7-2-129,7 2 129,6-1-258,12 1 0,17 0-129,15-10 0,21 11 0,18-8-129,23-1 129,6-2 0,9 0 129,1-2 0,-10-1 258,-10 3 0,-19-2 258,-20 2-129,-19 0 258,-37 10-258,-20-4 0,-10 4 0,-9-2-129,-2-1-258,2 1-387,5-8-645,19 6-387,7-6-516,19 0-645,10 0-645,16 0 387,0 0 0,27-17 903,7 5 774,15 1 1419,4-2 1290,8 2 903,-6-2 516,-1 5-258,-15 0 258,-10-1-903,-29 9-258,0 0-645,-26-3-516,-26 3-258,-6 0-387,-8 3-258,-6-3-258,5 4-387,5-4-774,10 0-903,23 1-1419,-8-7 0,37 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1:57.04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366 521 1935,'4'-26'2709,"-4"26"0,0-24-1290,0 9-258,0 1 516,0-3-387,0 17 258,-4-27-129,4 12-129,0-1-258,7-2-129,1 1-387,6-3-258,-2 2 0,2-1 0,-4 1 129,0 2-129,-5-2 129,-5 18-258,0-24 0,0 24-258,-7-19-129,7 19-258,-13-21-129,13 21 0,-10-20 0,10 20-129,-4-18 387,4 18 0,-4-14 387,4 14 258,0 0 129,-17 0 387,-1 1-129,3 12 129,-7-4-129,4 5 0,-5-3-129,7 2-129,1-3-129,15-10-258,-6 16 0,6-16 0,11 0 0,5 0-129,7-11 0,1-2 129,4-5 0,3-3 0,4 0-129,-1 0 129,2 0-129,-10 3 129,-1 2 0,-25 16 129,18-24 0,-18 24 0,-19-10 129,-7 10 129,-13 0-129,4 2-129,-7 3 129,6 1-129,5 1-129,7-1-129,9 0 129,15-6-129,0 0 129,8 12-129,18-11 0,7-1 0,6 0 129,4 0 0,6-4 0,-6 0 0,-1-1 129,-8 4 0,-6-2 0,-12 3 0,-16 0 129,-2 11-129,-22 2 0,-7 0 258,-11 3-258,0 0 0,-5 2-129,7-5 0,3 1-258,9-5 0,9 2-129,19-11 129,0 0-129,0 0-129,8 13 258,15-13 0,12 0 0,4 0 129,10 0 129,-3 0 0,3 0 0,-7 0 0,-5 3 0,-8 7 129,-9 1 0,-17 8 0,-8 2-129,-19 9 129,-15-1 0,-5 8 0,-14-2-129,-2 4 0,-4-3 0,7-1 0,2-4-129,13-2 129,10-4-129,9-3 0,15-4 0,8-3-129,0-15 129,23 19 0,6-13 0,3-1-129,8-2 258,1-1-129,3-2 129,-4 0-129,4 2 0,-12-1-129,-1 1 129,-14 3 258,-17-5-129,0 0 258,-6 19 0,-20-6 129,-16-2 0,-2 7 0,-12-2-129,2 4-129,-1-2 0,9-1-129,7 1 0,11-3-258,14 1 258,14-16-258,6 23 258,20-15-129,13-2-129,6-4 258,12-1-129,4-1 129,7 0 0,-2 0 0,-3-1 129,-4 1 0,-8 0-129,-10 0 129,-14 8-129,-27-8 0,2 29 0,-21-10 0,-23 4 0,-13 3 129,-10 3 0,-6 0-129,-4 2 129,9-2-129,3 2 129,16-6-129,8 3-129,15-9 129,11 1-129,13-20 129,10 26-129,14-20 129,13-1 0,7-5 0,12 0 0,3 0 0,7-7 0,-1 3 0,-5-3 0,-7 6 0,-11-1 129,-10 2-129,-16 0 129,-16 0-129,-11 19 129,-21-1-129,-13 2 129,-12 4 129,-8 0-258,1 2 129,-1-3-129,10-2 0,8-4 0,11-2-129,15-5-129,21-10 129,0 0 0,15 0-129,14 0 129,7-8 0,7-2 0,4-1 129,5 1 0,-8 0 0,-1 5 0,-9 2 0,-6 1 129,-12 2 0,-16 0 0,1 15 129,-13-5-258,-11 6 258,-11-2-258,-3 4 258,-7-2-258,2 2 0,0-2 0,5-3 0,3-1 0,6-3 0,9-2-258,4-2 258,15-5-129,0 0 0,0 0-258,0 0 0,23-4-129,-7-7 0,5 5 129,-3-4 258,-3 3 129,-15 7 258,13-14 0,-13 14 387,-10-7-129,-5 7 258,-12 0 0,1 0-387,-8 0 0,2 0 0,-4-4-129,7-1-129,0-3 0,8-4 0,6-1-129,7-4-129,8-1 129,0-6 0,13 2-129,3-3 0,7 2-129,0 0 0,-1 4 258,-2 1 0,-3 4-129,-17 14 0,20-17 129,-20 17 0,0 0 0,-28 8 0,-2 4 0,-4 2 0,-5 3 129,0-3-129,3-1 129,7-2-129,3-4 0,10-7 0,16 0-129,0 0 0,8-18-129,10-1 0,8 4-129,-3-8-129,7 6 129,-1-6 0,2 7 0,-10-4-387,5 7-258,-26 13-1419,18-30-1419,0 28-129,-18-19-387,0 21 258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2:16.9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CAE1D69-1ABC-4D23-B8F8-83C73E2581D7}" emma:medium="tactile" emma:mode="ink">
          <msink:context xmlns:msink="http://schemas.microsoft.com/ink/2010/main" type="inkDrawing" rotatedBoundingBox="12044,5656 14254,5185 14632,6957 12421,7428" hotPoints="14309,6312 13310,7312 12310,6312 13310,5313" semanticType="enclosure" shapeName="Circle"/>
        </emma:interpretation>
      </emma:emma>
    </inkml:annotationXML>
    <inkml:trace contextRef="#ctx0" brushRef="#br0">1592 184 516,'-18'-8'1032,"18"8"-387,-19-10 645,19 10 129,-18-11 387,18 11 0,0 0 129,-20-18 0,20 18-258,0 0-387,-14-18 0,14 18-645,0 0-129,-15-14-258,15 14 129,0 0 0,-14-13 0,14 13 0,0 0 129,-23-18-129,23 18 0,-19-11 0,19 11-129,-21-10 0,21 10-129,-31-8 0,15 5-129,-4 1 129,-1 2-129,-3 0 0,0 0 0,-7 0 0,2 0 129,-3 3-258,-2 4 258,-3 1-129,-1 0 0,0 3 129,-4 1 0,1 1 0,-6 1-129,4 4 129,-8 0-258,5 3 258,-8 0-258,2 3 129,1 0-129,-3 5 129,3 0-129,-1 4 129,2 1 0,0 5 0,4-2 0,1 5 0,5-2 129,1 4-129,5 1 129,1-3 0,6 5 129,1-3-258,5 3 129,5-5-129,3 3 0,5-6 129,5 4-258,3-4 258,3 0-129,10-2 0,8-1 0,5 3 0,4-2 0,6 5 0,3 0 0,1 5-129,4-2 129,6 7-129,-1-2 129,10 3 0,1-4 0,5-1 0,4-4 0,4-5 0,3-5 0,-1-7 0,4-4 0,-5-7 0,2-1-258,-1-7 258,-1-3 0,2-5 0,0 0 0,5-8 0,-4-7 0,3-4 0,-3-11 0,-2-2 0,-3-7 0,-5-4 0,-4-4 0,-8-5 0,-5 0-129,-8-3 129,-3 4 0,-5-4 0,-5 1 0,-5-1-129,-3 3 258,-5-3-258,-3 1 258,-6-1-258,-7-5 129,0 1-129,-13-7 129,-7 3 129,-6-5 0,-4 2 0,-4 3 129,-7-2 0,-1 7-129,-5 0 0,-1 8 0,-2 1 0,-7 9 0,1-2-129,-4 6 129,0 4-129,2 1 129,3 5-387,1 0-258,7 12-1032,1 7-2322,-6-9-387,16 14 0,-11-7-387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3:37.2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6A74E5A-B668-4239-936E-035749E66CCD}" emma:medium="tactile" emma:mode="ink">
          <msink:context xmlns:msink="http://schemas.microsoft.com/ink/2010/main" type="writingRegion" rotatedBoundingBox="10647,8405 11575,11613 9772,12135 8844,8927"/>
        </emma:interpretation>
      </emma:emma>
    </inkml:annotationXML>
    <inkml:traceGroup>
      <inkml:annotationXML>
        <emma:emma xmlns:emma="http://www.w3.org/2003/04/emma" version="1.0">
          <emma:interpretation id="{8ACA5297-5C2D-46F1-A055-883F5D2B766E}" emma:medium="tactile" emma:mode="ink">
            <msink:context xmlns:msink="http://schemas.microsoft.com/ink/2010/main" type="paragraph" rotatedBoundingBox="10647,8405 11575,11613 9772,12135 8844,8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AA3F18-F96A-4355-A07D-C59454711377}" emma:medium="tactile" emma:mode="ink">
              <msink:context xmlns:msink="http://schemas.microsoft.com/ink/2010/main" type="line" rotatedBoundingBox="10647,8405 11575,11613 9772,12135 8844,8927"/>
            </emma:interpretation>
          </emma:emma>
        </inkml:annotationXML>
        <inkml:traceGroup>
          <inkml:annotationXML>
            <emma:emma xmlns:emma="http://www.w3.org/2003/04/emma" version="1.0">
              <emma:interpretation id="{68D92499-F029-499A-905E-6EAE989907FA}" emma:medium="tactile" emma:mode="ink">
                <msink:context xmlns:msink="http://schemas.microsoft.com/ink/2010/main" type="inkWord" rotatedBoundingBox="10647,8405 11575,11613 9772,12135 8844,8927"/>
              </emma:interpretation>
              <emma:one-of disjunction-type="recognition" id="oneOf0">
                <emma:interpretation id="interp0" emma:lang="en-US" emma:confidence="0">
                  <emma:literal>68%</emma:literal>
                </emma:interpretation>
                <emma:interpretation id="interp1" emma:lang="en-US" emma:confidence="0">
                  <emma:literal>64 8 0</emma:literal>
                </emma:interpretation>
                <emma:interpretation id="interp2" emma:lang="en-US" emma:confidence="0">
                  <emma:literal>64 8 o</emma:literal>
                </emma:interpretation>
                <emma:interpretation id="interp3" emma:lang="en-US" emma:confidence="0">
                  <emma:literal>6840</emma:literal>
                </emma:interpretation>
                <emma:interpretation id="interp4" emma:lang="en-US" emma:confidence="0">
                  <emma:literal>64 8 O</emma:literal>
                </emma:interpretation>
              </emma:one-of>
            </emma:emma>
          </inkml:annotationXML>
          <inkml:trace contextRef="#ctx0" brushRef="#br0">214 19 9288,'-13'-3'5031,"13"3"-258,-11-15-258,11 15-2064,0 0-774,0 0-387,0 0-258,0 0-258,0 0-129,0 0-258,0 0 0,-14-5-129,14 5-129,-13 9 1,13-9-130,-20 25 0,7-5 0,0 6 0,-1 3 0,-2 6 0,-2 3 0,2 5 0,-1 7 0,5 2 0,0 5 0,4 3 0,5 1 0,3 2 0,5 0 0,8-5 0,8 1-130,0-6-128,5-3 0,3-8 0,8-8 129,0-10-129,5-8 0,0-9 129,0-7 129,0-10 0,-3-14 0,-5-5 129,-6-8-129,-9-5 129,-8-2 0,-6 0 129,-5-1-129,-5 9 258,-9 6-258,-9 9 0,-8 8 0,-6 13-129,-8 0 130,-5 18-130,-5 6 0,0 2-130,3 1 1,7-3-129,14 2-387,2-21-1290,29-5-2709,3 16-516,17-16 0,14-16-387</inkml:trace>
          <inkml:trace contextRef="#ctx0" brushRef="#br0" timeOffset="480.0275">847-10 13545,'-8'-13'5289,"8"13"-387,-23 0 0,23 0-3096,-16 13-903,14 3-258,2-16-258,-10 36-129,2-10-128,3 8-130,-6 4 0,-2 12 0,-3 2 0,0 0 0,1-2 0,4-5 0,8-9 0,3-10 0,19-12 0,15-12 0,15-4 0,10-14 0,8-3 0,2-2 0,1 3 0,-7 0-130,-6 12-257,-20-7-516,2 18-903,-39-5-2193,0 0-1161,4 17 0,-4-17-258,-11 7 0</inkml:trace>
          <inkml:trace contextRef="#ctx0" brushRef="#br0" timeOffset="782.0448">1283-54 11868,'-18'-11'5289,"-9"16"-516,11 5 258,4 14-2580,-10-13-1032,17 20-645,-10-2-129,9 16-258,-1 9-257,4 15-130,3 10 0,0 12 0,0 8 0,0 1 0,5 0 0,0-6 0,1-7 0,-1-16-388,0-6-386,-5-28-1161,5-1-2967,-2-10-129,-3-26-258,5 16-129</inkml:trace>
          <inkml:trace contextRef="#ctx0" brushRef="#br1" timeOffset="3441.1969">-188 1476 12900,'-20'0'5418,"20"0"-258,0 0-258,-26-19-2967,26 19-903,0 0-258,0 0-387,0 0-128,15 1-259,3 1 0,14 0 0,17-2 0,25 0 0,21 0 0,22 0 0,14-4 0,13-2 0,8-1 0,8 3 0,0 0 0,-11 3 0,-10-3 0,-15 1 0,-14 0 0,-18 0 0,-16 3 0,-22 0 0,-19 0 0,-35 0-259,20 21-1547,-35-10-2838,-1 5-645,-5 2-258,-2-2 0</inkml:trace>
          <inkml:trace contextRef="#ctx0" brushRef="#br2" timeOffset="6183.3537">766 2055 13287,'0'-18'5031,"0"18"0,-24-3-129,-12-3-3354,15 9-645,-10 2-258,4 6-129,-7 2-258,5 9 129,-4 3-128,3 9-259,0 0 0,5 4 0,5 5 0,7 2 0,7 0 0,6-1 0,14-7 0,14-1 0,7-7 0,7-4 0,7-2 0,1-5 0,0 1 0,0-1 0,-3 5 0,-3 3 0,-7 3 0,-5 6 0,-4 6 0,-9 2 0,-2 6 0,-11-2-259,-4 3 1,-7-5 0,-8-1 0,-11-9 0,-6-4-129,-8-10 258,-6-8 0,-1-13 129,1-5 129,5-16 129,4-9 0,10-6-129,11-8 0,14 1 129,3-4-258,18 3 129,7-1-129,7 0 0,6 2-129,4 3 129,0-2 0,0-2 0,-4-1 129,-2 1 129,-7-2-129,-6 0 130,-12-1-259,-5 4 0,-9 2 0,-7 6 0,-9 2 0,-5 6 0,-2 6 0,-3 3 0,5 7 0,-5-2-646,26 13-386,-35-18-516,35 18-258,-24-16-2064,16 1-1290,8 15 0,-4-32-258,4 32 129</inkml:trace>
          <inkml:trace contextRef="#ctx0" brushRef="#br2" timeOffset="6724.3847">1762 2319 12384,'0'0'5160,"-11"-10"-258,-7 10 129,5 16-3225,-21-6-774,10 17-387,-10-1-258,6 10 0,-1 3-129,8 7 0,2 5-258,4 4 0,5 1 0,7-1-258,3 2 258,5-6-258,13 0 0,3-11-129,10-3 258,4-13-129,9-6 129,4-11 129,6-7 0,4-13 129,-3-15-129,0-4 258,-8-12-129,-8-6 258,-14-10-129,-13 0 129,-12-6-129,-16 3 0,-15 0-128,-6 8-130,-9 10 0,-2 9 0,6 25-1162,-13 1-2966,14 10-1161,9 15 129,5 4-516,7 5-387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3:47.2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B9D374-226F-4AF9-9F2F-7AACF20A9C09}" emma:medium="tactile" emma:mode="ink">
          <msink:context xmlns:msink="http://schemas.microsoft.com/ink/2010/main" type="writingRegion" rotatedBoundingBox="7522,7916 8634,7916 8634,10463 7522,10463"/>
        </emma:interpretation>
      </emma:emma>
    </inkml:annotationXML>
    <inkml:traceGroup>
      <inkml:annotationXML>
        <emma:emma xmlns:emma="http://www.w3.org/2003/04/emma" version="1.0">
          <emma:interpretation id="{7A64E204-A955-4FC8-8498-D89B5B605658}" emma:medium="tactile" emma:mode="ink">
            <msink:context xmlns:msink="http://schemas.microsoft.com/ink/2010/main" type="paragraph" rotatedBoundingBox="7522,7916 8634,7916 8634,10463 7522,104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FDEA6E-A8F3-4F48-B673-6983E4A752AE}" emma:medium="tactile" emma:mode="ink">
              <msink:context xmlns:msink="http://schemas.microsoft.com/ink/2010/main" type="line" rotatedBoundingBox="7522,7916 8634,7916 8634,10463 7522,10463"/>
            </emma:interpretation>
          </emma:emma>
        </inkml:annotationXML>
        <inkml:traceGroup>
          <inkml:annotationXML>
            <emma:emma xmlns:emma="http://www.w3.org/2003/04/emma" version="1.0">
              <emma:interpretation id="{7069D815-69AC-4D58-87D9-83D823480289}" emma:medium="tactile" emma:mode="ink">
                <msink:context xmlns:msink="http://schemas.microsoft.com/ink/2010/main" type="inkWord" rotatedBoundingBox="7522,7916 8634,7916 8634,10463 7522,10463"/>
              </emma:interpretation>
              <emma:one-of disjunction-type="recognition" id="oneOf0">
                <emma:interpretation id="interp0" emma:lang="en-US" emma:confidence="1">
                  <emma:literal>G</emma:literal>
                </emma:interpretation>
                <emma:interpretation id="interp1" emma:lang="en-US" emma:confidence="0">
                  <emma:literal>£</emma:literal>
                </emma:interpretation>
                <emma:interpretation id="interp2" emma:lang="en-US" emma:confidence="0">
                  <emma:literal>{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6</emma:literal>
                </emma:interpretation>
              </emma:one-of>
            </emma:emma>
          </inkml:annotationXML>
          <inkml:trace contextRef="#ctx0" brushRef="#br0">1112 37 2967,'-8'-21'4773,"8"21"-258,0 0 129,0 0-1161,-16-20-1032,16 20-387,0 0-645,0 0-258,0 0-258,0 0-258,0 0-129,0 0-258,-19 0 0,19 0-129,-26 29 0,6-6 0,-6 3-129,1 6 258,-9 5-258,0 5 258,-5 1-129,0 5 0,-1 1 0,1 2 0,-5 3 129,0 1-387,-2 1 258,-3 4-129,-3 3 0,-3 5 0,-5 3 0,-3 8 0,2 7-129,1 3 129,4 5 0,5 1 0,9-1 129,10-5-258,9-5 129,14-5-129,9-7 129,6-8-129,18-6 129,12-9-129,12-4 0,9-8 129,9-6 0,6-7 0,-1-3 0,0-3-129,-3 3-129,-8-5 0,-5 5 0,-13-8-258,-2 12-258,-19-21-774,13 14-1806,-16-13-1290,-18-5-387,18-11 0,-18-13-387</inkml:trace>
          <inkml:trace contextRef="#ctx0" brushRef="#br0" timeOffset="368.021">768 1665 13029,'-29'11'5031,"6"6"-387,23-17 258,-2 24-3483,2-24-903,0 21 0,12-7-645,9 3 258,5 2-129,6 0 0,5 2 129,2 2-129,-2 3-129,-3 1 0,-5 4 129,-9 3-129,-11 3 0,-9 4 129,-5 2 0,-14 6 129,-12 1-129,-4 7 129,-9-4 0,2 0-129,0 1-387,-3-15-903,17 3-2709,1-7-774,4-14-258,23-21-387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4:05.33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51E809E-33F9-4669-B698-38025BFBAF54}" emma:medium="tactile" emma:mode="ink">
          <msink:context xmlns:msink="http://schemas.microsoft.com/ink/2010/main" type="writingRegion" rotatedBoundingBox="17904,8283 18838,10887 16880,11589 15946,8985"/>
        </emma:interpretation>
      </emma:emma>
    </inkml:annotationXML>
    <inkml:traceGroup>
      <inkml:annotationXML>
        <emma:emma xmlns:emma="http://www.w3.org/2003/04/emma" version="1.0">
          <emma:interpretation id="{975D98DD-C36D-4744-8E74-684A7C5A9B0D}" emma:medium="tactile" emma:mode="ink">
            <msink:context xmlns:msink="http://schemas.microsoft.com/ink/2010/main" type="paragraph" rotatedBoundingBox="17904,8283 18838,10887 16880,11589 15946,8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356707-ED82-4A21-B943-DCD1B3ED5DDB}" emma:medium="tactile" emma:mode="ink">
              <msink:context xmlns:msink="http://schemas.microsoft.com/ink/2010/main" type="line" rotatedBoundingBox="17904,8283 18838,10887 16880,11589 15946,8985"/>
            </emma:interpretation>
          </emma:emma>
        </inkml:annotationXML>
        <inkml:traceGroup>
          <inkml:annotationXML>
            <emma:emma xmlns:emma="http://www.w3.org/2003/04/emma" version="1.0">
              <emma:interpretation id="{28060051-723A-4B77-BC2B-0D95D9D5BF52}" emma:medium="tactile" emma:mode="ink">
                <msink:context xmlns:msink="http://schemas.microsoft.com/ink/2010/main" type="inkWord" rotatedBoundingBox="17904,8283 18838,10887 16880,11589 15946,8985">
                  <msink:destinationLink direction="to" ref="{668589A9-3E35-4C97-86D0-B381E8960E90}"/>
                  <msink:destinationLink direction="from" ref="{668589A9-3E35-4C97-86D0-B381E8960E90}"/>
                </msink:context>
              </emma:interpretation>
              <emma:one-of disjunction-type="recognition" id="oneOf0">
                <emma:interpretation id="interp0" emma:lang="en-US" emma:confidence="0">
                  <emma:literal>2850</emma:literal>
                </emma:interpretation>
                <emma:interpretation id="interp1" emma:lang="en-US" emma:confidence="0">
                  <emma:literal>2820</emma:literal>
                </emma:interpretation>
                <emma:interpretation id="interp2" emma:lang="en-US" emma:confidence="0">
                  <emma:literal>285%</emma:literal>
                </emma:interpretation>
                <emma:interpretation id="interp3" emma:lang="en-US" emma:confidence="0">
                  <emma:literal>850</emma:literal>
                </emma:interpretation>
                <emma:interpretation id="interp4" emma:lang="en-US" emma:confidence="0">
                  <emma:literal>85%</emma:literal>
                </emma:interpretation>
              </emma:one-of>
            </emma:emma>
          </inkml:annotationXML>
          <inkml:trace contextRef="#ctx0" brushRef="#br0">-6 128 5547,'0'0'4386,"0"-10"-129,0 10-516,0 0-1161,8-16-645,-8 16-258,0 0-258,19-6-258,-19 6-258,0 0-129,13-21-129,-13 21-129,19-10-129,-19 10 0,25-14-129,-9 7 0,0-3 0,7 4 0,1-2-129,5 1 0,0 2-129,7 1 129,1 2-129,-1 2 129,1 0-129,-3 6 0,-2 4 0,-3 1 0,-3 4-129,-7 1 129,-1 4 0,-6-3 0,-4 6-129,-7 1 129,-1 5 0,-14 5 0,-9 7 0,-8 6 0,-7 3 0,-6 5 0,-3 1 0,2 3 0,1-4 0,5-5 0,10-5 0,8-6 0,11-7 258,10-6-258,7-8 0,19-8 129,11-9-129,15-1 0,7-10 0,9-7-258,5 0-516,-11-12-774,7 13-2451,-15 0-903,-14 1 0,-11 6-387</inkml:trace>
          <inkml:trace contextRef="#ctx0" brushRef="#br0" timeOffset="540.0309">1101 188 9159,'-34'0'4128,"15"10"0,-18-5-258,8 3-2451,0 13-645,-5 0-129,11 8 258,0-7-258,18 9 0,2-10-258,6 5 0,14-8-129,9 1-129,3-6 0,5 2 0,0-6 0,3 1 129,-2-3 0,3 2 129,-6-1 0,0 7 0,-8-4 0,-1 7 0,-10 1-258,-2 6 129,-6-1-258,-5 2 129,0 0-129,-6 1 0,-4-1 0,-3-3 0,-1-4 129,-7-3-258,-4-1 258,-7-4-258,-5-4 258,-9-6-258,-2 1-129,-9-5-387,9-1-774,-14-12-1806,14 2-1419,12-3-258,9-5-129,15 1-516</inkml:trace>
          <inkml:trace contextRef="#ctx0" brushRef="#br0" timeOffset="924.0529">1038 212 13545,'-16'-21'4773,"15"-6"0,1 12-129,0 15-3225,0-21-645,0 21-258,-4-16-129,4 16 0,0 0 0,0 0-129,0 0 129,10-10-129,6 7 1,10 0-259,8-4 0,11 1 0,9-2 0,5 0 0,8 1 0,-1-2 0,0 7-388,-16-6-773,7 14-1161,-29-6-1935,-1 5-774,-6 0-129,-5-3-258</inkml:trace>
          <inkml:trace contextRef="#ctx0" brushRef="#br1" timeOffset="4583.2622">-95 1249 10320,'-20'0'4902,"20"0"0,0 0-129,0 0-2838,-14-13-645,14 13-387,0 0-387,8-7 0,-8 7-129,18-3-258,-4 0 129,9 1-258,4 1 129,12-1-129,8 0 0,13 1 0,14-6 0,18 3 0,18-5 0,15 1 0,11 2 0,9-1 0,7 3 0,2 0 0,-7 4 0,-11 0-129,-13 4 129,-20 4-129,-15 1 0,-20 1-129,-15 3 0,-22-8-387,-4 11-516,-27-16-1548,0 0-2064,0 0 0,0 0-258,-5-11-516</inkml:trace>
          <inkml:trace contextRef="#ctx0" brushRef="#br2" timeOffset="7919.453">704 1608 12255,'-44'-2'4773,"10"7"-387,-3 5-387,8 11-2580,-15-10-774,12 8 0,-6-6-258,16 5 0,1-5-129,14 3-129,7-16 129,5 26 0,16-15-129,15 2 129,7-3 258,11 5-387,2-2 258,9 3-387,0 0 387,-2 3-516,-3 4 258,-12 5-258,-3 4-129,-7 3 129,-8 4-129,-9 5 258,-6 4-258,-9-1 129,-6 7 0,-1-6 129,-15 1-129,-12-6 0,-3-4-129,-7-8 258,-6-10-129,-5-11 129,-2-10 0,-3-12 0,4-14 258,7-9-129,5-7 129,12-2-129,12-4 0,14 1 0,6 1-129,22 4 129,11 2-129,9 1 0,10 0 129,5 2 0,1-2-129,-5 2 0,-4 0 0,-11 3 129,-15 2-258,-16 1 258,-13 3-387,-26 6 258,-14 2 0,-14 4 0,-1 7-129,-3-3-129,11 9-258,4-10-903,28 13-1677,15 0-1806,0 0 129,18-6-387,8-1-387</inkml:trace>
          <inkml:trace contextRef="#ctx0" brushRef="#br2" timeOffset="8439.4827">1640 1828 10320,'0'0'5031,"0"0"-129,-31 9-129,0-7-1419,6 16-2322,-21-4-387,12 12-258,-9 3-258,10 9 0,1 5-129,8 9 0,4 8-258,6 1 129,10-1 0,4-5 0,15-5-129,13-9 129,14-7-129,14-20 258,12-14 0,13-5 129,5-17-129,4-7 129,-1-7 0,0-3 0,-11-8 129,-7 2-129,-16-5 129,-10 6-129,-19-3 129,-15 5 0,-14 2 129,-29 7-258,-20 9 0,-18 5-258,-9 9 0,-15 0-387,15 12-645,-13-2-2580,24 0-1290,18 0 0,18 0-258,32 0-258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3:58.8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8589A9-3E35-4C97-86D0-B381E8960E90}" emma:medium="tactile" emma:mode="ink">
          <msink:context xmlns:msink="http://schemas.microsoft.com/ink/2010/main" type="inkDrawing" rotatedBoundingBox="19840,7694 19892,10051 18867,10073 18815,7716" semanticType="callout" shapeName="Other">
            <msink:sourceLink direction="to" ref="{28060051-723A-4B77-BC2B-0D95D9D5BF52}"/>
            <msink:sourceLink direction="from" ref="{28060051-723A-4B77-BC2B-0D95D9D5BF52}"/>
          </msink:context>
        </emma:interpretation>
      </emma:emma>
    </inkml:annotationXML>
    <inkml:trace contextRef="#ctx0" brushRef="#br0">2523 809 15738,'-24'3'4902,"7"-3"258,17 0-645,0 0-3354,-19-3-903,19 3 129,-21-5-258,21 5 0,-16-5-129,16 5 129,0 0-129,0 0 0,0 0 0,0 0 0,8-5 129,-8 5-129,0 0 130,19 5-130,-19-5 0,10 21 0,-8-6 0,1 6 0,-3 3-130,0 4 1,0 2 0,-3 3 129,-1-1-258,-1 2 258,4 2 0,-2-1-129,3 1 0,0-1 129,3 4-258,8-5 129,7-2 0,9-7 0,11-11 129,13-7 0,11-7-129,11-2 129,4-9-387,-6-17-2451,1 10-1935,-13 4-129,-15 1-387,-15 6-129</inkml:trace>
    <inkml:trace contextRef="#ctx0" brushRef="#br0" timeOffset="-520.0298">2613-999 11868,'-24'-6'4773,"24"6"-129,-19-7-129,1-7-2838,18 14-645,0 0-129,0 0-129,0 0-129,0 0-258,0 0 129,0 0-129,0 0-129,0 0 0,0 11-128,11 3-130,2 6 0,8 1 0,5 5 0,10 4 0,4 6 0,5 6 0,5 7 0,5 4 0,0 7 0,5 4 0,0 8 0,2 2 0,-3-1 0,0 0 0,-4-2 0,-2-3 0,-6-5 0,-10-2 0,-11 1 0,-13-3 0,-13 3 0,-15 1 0,-12 2 0,-12-2 0,-6 3 0,-7 2 0,-6 1 0,-5 1 0,-2-2 0,-3-2 0,-2-1 0,1 0 0,4-4 0,2-3 0,7-4-259,5-11 130,13-4-258,7-13 258,15-2-516,-2-21-516,18-3-1419,0 0-2451,0-8 129,6-13-258,6-6-387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4:27.5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D342F0-23E6-40A1-BE4A-BB75CE1A26A4}" emma:medium="tactile" emma:mode="ink">
          <msink:context xmlns:msink="http://schemas.microsoft.com/ink/2010/main" type="writingRegion" rotatedBoundingBox="13165,5746 13679,5746 13679,6720 13165,6720"/>
        </emma:interpretation>
      </emma:emma>
    </inkml:annotationXML>
    <inkml:traceGroup>
      <inkml:annotationXML>
        <emma:emma xmlns:emma="http://www.w3.org/2003/04/emma" version="1.0">
          <emma:interpretation id="{B8812A65-5D69-4FD3-818F-863AA14BCFBB}" emma:medium="tactile" emma:mode="ink">
            <msink:context xmlns:msink="http://schemas.microsoft.com/ink/2010/main" type="paragraph" rotatedBoundingBox="13165,5746 13679,5746 13679,6720 13165,6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616BF9-D88B-4140-B829-714FE3FBC0F2}" emma:medium="tactile" emma:mode="ink">
              <msink:context xmlns:msink="http://schemas.microsoft.com/ink/2010/main" type="line" rotatedBoundingBox="13165,5746 13679,5746 13679,6720 13165,6720"/>
            </emma:interpretation>
          </emma:emma>
        </inkml:annotationXML>
        <inkml:traceGroup>
          <inkml:annotationXML>
            <emma:emma xmlns:emma="http://www.w3.org/2003/04/emma" version="1.0">
              <emma:interpretation id="{AAC4C77F-AFC7-48FC-ABC5-EBEAF4CD9D40}" emma:medium="tactile" emma:mode="ink">
                <msink:context xmlns:msink="http://schemas.microsoft.com/ink/2010/main" type="inkWord" rotatedBoundingBox="13165,5746 13679,5746 13679,6720 13165,6720"/>
              </emma:interpretation>
              <emma:one-of disjunction-type="recognition" id="oneOf0">
                <emma:interpretation id="interp0" emma:lang="en-US" emma:confidence="0">
                  <emma:literal>&gt;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)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25 86 5160,'0'0'4644,"0"0"0,0 0-129,0 0-1677,-17-29-387,17 29-516,0 0-516,0 0-258,-8-26-258,8 26-258,0 0 0,0-16-258,0 16 0,0 0-129,0 0 0,0 0-129,0 0 0,0 0 0,0-15 1,0 15-130,0 0 0,0 0 0,0 0 0,0 0 0,0 0 0,0 0 0,10 11 0,-10-11 0,0 0 0,21 23 0,-21-23 0,23 26 0,-9-8 0,1 1 0,4 2 0,1 5 0,2 2 0,1-1 0,1 2 0,0-3 0,-1 0 0,1 1 0,-3-1 0,-1-3 0,-4-4 0,0-1 0,0-2 0,-1-3 0,-1 0 0,-14-13 0,23 18 0,-23-18 0,18 8 0,-18-8 0,0 0 0,19 8 0,-19-8 0,0 0 0,21 7 0,-21-7 0,15 4 0,-15-4 0,16 5 0,-16-5 0,0 0 0,0 0 0,14 5 0,-14-5 0,0 0 0,0 0 0,0 0 0,0 0 0,0 0 0,0 0 0,0 0 0,0 0 0,0 0 0,0 0 0,0 0 0,0 0 0,0 0 0,0 0 0,0 0 0,0 0 0,0 0 0,0 0 0,0 0 0,0 0 0,0 0 0,0 0 0,0 0 0,0 0 0,0 0 0,8 16 0,-8-16 0,0 0 0,0 0 0,-8 18 0,8-18 0,-22 21 0,6-6 0,-5 6 0,-4 3 0,-4 3 0,-3 4 0,-4 1 0,2 2 0,-1 0 0,1 2 0,1-5 0,4-1 0,2-2 0,6-4 0,3-4 0,5-3 0,13-17 0,-18 23 0,18-23-130,0 0-128,0 0-387,0 0-1419,0 0-2580,10 2-516,-10-2-129,15-17-258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6:18.872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6DCD0F8-5E04-449D-92EA-43BC834D6429}" emma:medium="tactile" emma:mode="ink">
          <msink:context xmlns:msink="http://schemas.microsoft.com/ink/2010/main" type="writingRegion" rotatedBoundingBox="8232,12076 22352,11594 22391,12730 8271,13212"/>
        </emma:interpretation>
      </emma:emma>
    </inkml:annotationXML>
    <inkml:traceGroup>
      <inkml:annotationXML>
        <emma:emma xmlns:emma="http://www.w3.org/2003/04/emma" version="1.0">
          <emma:interpretation id="{0339CB23-089F-4E38-A137-738339B00E5F}" emma:medium="tactile" emma:mode="ink">
            <msink:context xmlns:msink="http://schemas.microsoft.com/ink/2010/main" type="paragraph" rotatedBoundingBox="8232,12076 22352,11594 22391,12730 8271,13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9D5C6D-3081-464D-A59B-89D0A8845A9F}" emma:medium="tactile" emma:mode="ink">
              <msink:context xmlns:msink="http://schemas.microsoft.com/ink/2010/main" type="line" rotatedBoundingBox="8232,12076 22352,11594 22391,12730 8271,13212"/>
            </emma:interpretation>
          </emma:emma>
        </inkml:annotationXML>
        <inkml:traceGroup>
          <inkml:annotationXML>
            <emma:emma xmlns:emma="http://www.w3.org/2003/04/emma" version="1.0">
              <emma:interpretation id="{6F730E23-3CCB-47B9-9597-D70E1B655D54}" emma:medium="tactile" emma:mode="ink">
                <msink:context xmlns:msink="http://schemas.microsoft.com/ink/2010/main" type="inkWord" rotatedBoundingBox="8249,12573 10137,12509 10151,12899 8262,12963"/>
              </emma:interpretation>
              <emma:one-of disjunction-type="recognition" id="oneOf0">
                <emma:interpretation id="interp0" emma:lang="en-US" emma:confidence="1">
                  <emma:literal>more</emma:literal>
                </emma:interpretation>
                <emma:interpretation id="interp1" emma:lang="en-US" emma:confidence="0">
                  <emma:literal>morn</emma:literal>
                </emma:interpretation>
                <emma:interpretation id="interp2" emma:lang="en-US" emma:confidence="0">
                  <emma:literal>mort</emma:literal>
                </emma:interpretation>
                <emma:interpretation id="interp3" emma:lang="en-US" emma:confidence="0">
                  <emma:literal>morae</emma:literal>
                </emma:interpretation>
                <emma:interpretation id="interp4" emma:lang="en-US" emma:confidence="0">
                  <emma:literal>More</emma:literal>
                </emma:interpretation>
              </emma:one-of>
            </emma:emma>
          </inkml:annotationXML>
          <inkml:trace contextRef="#ctx0" brushRef="#br0">810 73 4257,'6'-12'4644,"-6"12"-129,0 0 0,-1 9-1032,-1 10-1290,-12-13-516,12 17-516,-8-8-516,9 6-387,-1-2-258,2-4-258,3 2-129,-3-17 0,24 21 0,-24-21 0,34 0 0,-16-3 129,0-10 129,-3 0 0,-6-4 258,-1 2 129,-8-4 129,0 19-129,-14-25 258,14 25-258,-33-16 129,16 10-129,0 1-516,0-7-516,17 12-2709,0 0-774,-12-14-387,12 14 0,5-15-516</inkml:trace>
          <inkml:trace contextRef="#ctx0" brushRef="#br0" timeOffset="580.0332">1149 87 8127,'0'0'4386,"-6"15"-129,6-15-129,0 23-2322,0-23-516,0 0-387,0 16-129,0-16-129,5 17-258,-5-17-129,3 18-129,-3-18-129,0 15 0,0-15 0,0 0 0,0 0 0,0 0 387,-10 0 0,4-10 258,6 10-129,-7-32 129,7 16-129,-4-10 0,4 6 0,0-4-258,0 3 0,1 2-258,7 1 129,2 3-129,-10 15 0,23-24 0,-23 24 0,27-11 0,-12 8-258,1 3 129,-16 0-516,34 1-258,-34-1-1419,27 0-1935,-9 7-774,0-3 0,-2 1-258</inkml:trace>
          <inkml:trace contextRef="#ctx0" brushRef="#br0" timeOffset="1073.0614">1635 180 1290,'16'-12'3870,"-2"7"516,-7-11-129,-1-5-1290,12 5-129,-12-12-387,11 14-129,-16-14-516,-1 28-516,12-30-387,-12 30-258,1-25 0,-1 25-129,0 0-129,-13-14 0,-3 12 0,0 2-129,-5 2 0,0 8 0,-5-1-129,5 6-129,-2 1 129,4 2-129,4 0 0,4-1-129,5 1 258,6 0-258,1 0 129,9 0-129,8-1 129,3 3-129,6 1-129,2-2 129,7 2-129,-5-5-129,3 5-258,-7-11-258,10 11-1161,-17-13-2451,6-8-258,1 0-258,-6-6 0</inkml:trace>
          <inkml:trace contextRef="#ctx0" brushRef="#br0" timeOffset="-404.0231">43 213 12771,'0'0'4902,"-3"-8"-129,3 8-258,-5-21-2580,5 21-645,7-19-258,-7 19-258,8-15-129,-8 15-515,0 0-130,0 0 0,0 17 0,-5-1 0,-2 5 0,-1 1 0,2 3 0,-2-4 0,3 0 0,-1-5 0,6-16 0,-5 18 0,5-18-259,0 0 1,0 0 129,8-20 0,0 1 0,3-2 0,0-5 129,2-2 0,0 3 129,0-3-129,0 4 129,-1 4-129,-1 3 0,-1 2 0,-10 15 0,17-18 0,-17 18-129,17-8 258,-17 8-129,14 0-129,-14 0 258,0 0-258,19 20 129,-14-6 0,0 4 129,-2 1-258,1 2 0,-4-1 129,1-1-129,-1-4 0,0-15 129,4 19-129,-4-19 0,0 0 129,17-5 0,-5-9 0,-3-6 129,6-2 0,-2-3-129,1 1 129,-2 0-129,2 3 129,-2 3-129,-1 2 129,-11 16-129,23-21 0,-23 21 0,27-10 129,-12 9-129,-1 1 0,1 1 0,-15-1 0,22 26 129,-15-6-258,-2 1 387,-4 4-387,1 1 258,-1-1-258,-1-3 129,2-2 0,1-4-387,-3-16 0,13 21-387,-13-21-1032,0 0-2193,15 0-903,-15 0-258,0 0 0,14 0-387</inkml:trace>
        </inkml:traceGroup>
        <inkml:traceGroup>
          <inkml:annotationXML>
            <emma:emma xmlns:emma="http://www.w3.org/2003/04/emma" version="1.0">
              <emma:interpretation id="{92BCFE03-4F30-499A-BC1E-E0D6EF2AE953}" emma:medium="tactile" emma:mode="ink">
                <msink:context xmlns:msink="http://schemas.microsoft.com/ink/2010/main" type="inkWord" rotatedBoundingBox="10660,11993 13620,11892 13651,12798 10691,12899"/>
              </emma:interpretation>
              <emma:one-of disjunction-type="recognition" id="oneOf1">
                <emma:interpretation id="interp5" emma:lang="en-US" emma:confidence="1">
                  <emma:literal>thank</emma:literal>
                </emma:interpretation>
                <emma:interpretation id="interp6" emma:lang="en-US" emma:confidence="0">
                  <emma:literal>than 1/ 2</emma:literal>
                </emma:interpretation>
                <emma:interpretation id="interp7" emma:lang="en-US" emma:confidence="0">
                  <emma:literal>than in</emma:literal>
                </emma:interpretation>
                <emma:interpretation id="interp8" emma:lang="en-US" emma:confidence="0">
                  <emma:literal>thank 2</emma:literal>
                </emma:interpretation>
                <emma:interpretation id="interp9" emma:lang="en-US" emma:confidence="0">
                  <emma:literal>than X 2</emma:literal>
                </emma:interpretation>
              </emma:one-of>
            </emma:emma>
          </inkml:annotationXML>
          <inkml:trace contextRef="#ctx0" brushRef="#br0" timeOffset="2449.1401">2484 8 13029,'-47'0'5031,"30"0"0,17 0-516,15 0-2580,0-11-903,27 3-258,-2-7-258,13 4-516,4 3-258,-5-8-774,12 16-1677,-13-5-2451,-3 3 258,-11 2-516,-9 0-129</inkml:trace>
          <inkml:trace contextRef="#ctx0" brushRef="#br0" timeOffset="2196.1256">2600-299 9804,'-11'-24'5160,"11"24"-129,-4-20-258,-5-1-1935,17 21-1032,-10-14-516,2 14-387,0 0-129,0 0-386,0 0-388,8-2 0,-8 2 0,3 26 0,1 1 0,1 6 0,1 12 0,0 5 0,7 10-388,-4-5-386,8 8 0,-9-14-645,18 12-1161,-14-16-2322,7-11 0,0-8-387,-19-26-129</inkml:trace>
          <inkml:trace contextRef="#ctx0" brushRef="#br0" timeOffset="3012.1723">2909-369 10965,'0'0'4902,"-13"10"-258,13-10 129,0 0-2451,5 42-1548,1-14-387,4 10-258,1 6-258,2 6 129,3 0-129,-1 2 0,3-3 0,-4-4-129,4-5-129,-7-9 0,4-4 129,-9-10-129,-6-17 129,0 0 129,0 0 258,0 0 129,4-26 258,-3 5 258,-1-13 0,2 3 0,-2-6-129,10 6 0,-4-1-258,9 8 0,-4 3-258,5 6 0,-1 4 0,4 9-129,0 2 129,1 5-129,1 9 0,0 7 129,1 4 0,-2 2-258,-2 6 129,-5 1-129,-4-1 0,-2 0-129,-2 1 0,-5-13-516,4 8-516,-4-29-1677,0 0-2064,0 16 258,0-16-645,15-10-129</inkml:trace>
          <inkml:trace contextRef="#ctx0" brushRef="#br0" timeOffset="3524.2016">3742-21 12900,'0'0'5289,"0"-15"-258,0 15-258,-13-25-2709,13 25-903,-10-21-387,10 21-387,-15-21 1,15 21-388,-25-12 0,8 12 0,0 0 0,-4 12 0,1 5 0,-3 3 0,2 2 0,5 3 0,5-3 0,5 1 0,6 0-130,3-9-257,13 1 258,3-7-258,9-2 129,-2-6-129,4 2 258,-2-2-129,-2-3 129,-5-4 129,-5-1 129,-16 8 0,18-18 0,-18 18 258,3-16-258,-3 16 387,0 0-387,0-18 258,0 18-258,0 0 1,0 0-130,0 0 0,13 12 0,-3 2-130,6 6-128,-2-6-387,9 10-129,-23-24-1419,34 21-2838,-15-11 129,-2-5-516,0-5 129</inkml:trace>
          <inkml:trace contextRef="#ctx0" brushRef="#br0" timeOffset="3984.2279">4068-121 10965,'-13'19'4773,"-6"9"-387,19-28-129,-18 24-2709,18-1-774,5-9-258,5 9-387,-1-5 129,3 1-129,-3-3 0,-1 0-129,-8-16 0,12 21 0,-12-21 129,0 0 0,0 0 0,0 0 258,5-19 0,-2 1 0,-3-6 129,1 1 0,-1-8-129,7 6 0,-5-5-129,6 6-129,-2 3 129,2 7-258,-8 14 0,20-17 0,-20 17 0,22 2 0,-7 9 0,1 6 0,5 2-129,5 7 258,5 0-129,-1 4-129,1 1 129,-7 3-129,1 3 0,-9-6-387,2 9-645,-18-18-3225,0 2-645,-4-10 0,4-14-387</inkml:trace>
          <inkml:trace contextRef="#ctx0" brushRef="#br0" timeOffset="4599.2631">4642-627 5289,'4'-20'4644,"-4"20"129,0 0-129,3-16-1548,-3 16-387,0 0-774,16 18-387,-16-18-387,8 21-129,-8-21-258,10 37-258,-7-13-258,2 9 0,0 4-258,-2 2-129,2 6-258,-5-6-387,11 14-903,-11-17-2451,2-1-903,7-6-258,4-6 0</inkml:trace>
          <inkml:trace contextRef="#ctx0" brushRef="#br0" timeOffset="4892.2798">4755-10 14964,'-9'-11'5418,"12"-21"-258,13 15-258,-8-21-3096,25 9-1289,-8-17-517,9 4 0,0-5 0,0 0 0,0 4 0,-6-1 0,3 13 0,-19-14-2968,9 24-2063,-3-3-387,0 8-129,-18 16 0</inkml:trace>
          <inkml:trace contextRef="#ctx0" brushRef="#br0" timeOffset="5448.3116">4974 18 13287,'-16'3'5031,"16"-3"-258,0-11 129,0-10-3225,22 6-903,-4-7-258,10 0 0,-3-5-129,5 4-129,-5-1 0,3 5-129,-7 3 0,-2 3-258,-19 13 129,23-9 0,-23 9-129,6 10 129,-6 10-129,-1 1 0,-6 6 129,-2 2 0,-3 5 129,1 0-129,-2 3 129,2-1-129,1-2 129,4-3 0,2-4 1,4-1-130,8-8 0,10-4 0,5-2 0,4-6 0,2 1-130,-3-7-644,12 0-387,-38 0-2709,42-13-1290,-21 5 129,-4-7-387,4 0-387</inkml:trace>
        </inkml:traceGroup>
        <inkml:traceGroup>
          <inkml:annotationXML>
            <emma:emma xmlns:emma="http://www.w3.org/2003/04/emma" version="1.0">
              <emma:interpretation id="{31DD365C-C33B-4FCA-B54A-BF8D34955E40}" emma:medium="tactile" emma:mode="ink">
                <msink:context xmlns:msink="http://schemas.microsoft.com/ink/2010/main" type="inkWord" rotatedBoundingBox="16944,11969 18303,11922 18327,12622 16967,12668"/>
              </emma:interpretation>
              <emma:one-of disjunction-type="recognition" id="oneOf2">
                <emma:interpretation id="interp10" emma:lang="en-US" emma:confidence="1">
                  <emma:literal>less</emma:literal>
                </emma:interpretation>
                <emma:interpretation id="interp11" emma:lang="en-US" emma:confidence="0">
                  <emma:literal>Less</emma:literal>
                </emma:interpretation>
                <emma:interpretation id="interp12" emma:lang="en-US" emma:confidence="0">
                  <emma:literal>lass</emma:literal>
                </emma:interpretation>
                <emma:interpretation id="interp13" emma:lang="en-US" emma:confidence="0">
                  <emma:literal>Tess</emma:literal>
                </emma:interpretation>
                <emma:interpretation id="interp14" emma:lang="en-US" emma:confidence="0">
                  <emma:literal>legs</emma:literal>
                </emma:interpretation>
              </emma:one-of>
            </emma:emma>
          </inkml:annotationXML>
          <inkml:trace contextRef="#ctx0" brushRef="#br0" timeOffset="6551.3747">8714-610 13803,'-8'0'4902,"8"0"-387,0 0 0,-23-1-2967,23 1-645,0 0-258,8 21 0,-8-21-129,10 35-129,-5-6 1,6 14-388,-4 2 0,-1 10 0,1 5 0,1 3 0,2 0 0,-1-3 0,3-7 0,-1-13 0,5-4-130,-5-18-515,12 3-1161,-23-21-2709,27 5-387,-10-7-258,0-9-129</inkml:trace>
          <inkml:trace contextRef="#ctx0" brushRef="#br0" timeOffset="6993.4">9149-68 13674,'0'0'4257,"0"0"0,19-3-516,-4 1-2838,-8-12-387,-7 14-129,25-33 0,-7 12-129,-5-5 129,3 4 0,-6-4 129,0 5-129,-9-2 0,-1 23 0,-6-27 129,6 27-129,-34-7-129,16 7 129,-6 7-258,1 6 130,2 1-259,2 6 0,4 2 0,4 3 0,4 2-130,3 2 1,4 2 0,4-2 0,11 0 129,4-3-129,9-5 0,4-6-129,5-6-258,1-9-258,10 4-1290,-11-6-2709,5-9 129,-4-7-516,-6-2 129</inkml:trace>
          <inkml:trace contextRef="#ctx0" brushRef="#br0" timeOffset="7424.4247">9741-383 14319,'0'-18'4902,"-18"5"-258,-1 10 129,19 3-3225,-44 6-903,15 6-258,-8 1-129,6 6-129,0 0 0,7 6 0,3-4 0,8 1 0,7-1-129,6-3 0,6 0 0,10-4 0,7-1 0,3-3 0,6-2 0,0-1 0,1-1-129,-4 1 129,-3-1 0,-7 4-129,-4 1 0,-12 4 129,-3 2-129,-15 6 0,-7 0-129,-9-1-129,2 4 0,-8-13-774,17 13-1548,-2-11-2193,7-9 387,15-6-516,0 0-129</inkml:trace>
          <inkml:trace contextRef="#ctx0" brushRef="#br0" timeOffset="7851.4491">10040-362 10836,'8'-21'4902,"-6"1"-129,-2 20-129,0-27-903,0 27-2838,0 0-516,-13 6 0,-3 6-129,-4 9-129,-4 0 0,1 6 0,-1-3-129,3 4 129,3-5 0,9-1-129,4-2 0,5-6 129,0-14-129,24 23 0,-3-15 129,2 0-129,1-3 0,-1 0 129,-1 3-129,-4 0 0,-18-8 0,21 26 0,-18-8 0,-3-1-129,-3 4 129,-8-1 0,-2 1-129,-5-3-129,5 3-387,-13-17-1290,26-4-2709,-26 21 0,26-21-258,-24 7-387</inkml:trace>
        </inkml:traceGroup>
        <inkml:traceGroup>
          <inkml:annotationXML>
            <emma:emma xmlns:emma="http://www.w3.org/2003/04/emma" version="1.0">
              <emma:interpretation id="{2F3C9DF3-D168-4EE7-993A-2CDA8A6E602B}" emma:medium="tactile" emma:mode="ink">
                <msink:context xmlns:msink="http://schemas.microsoft.com/ink/2010/main" type="inkWord" rotatedBoundingBox="19057,11882 20944,11817 20969,12528 19081,12592"/>
              </emma:interpretation>
              <emma:one-of disjunction-type="recognition" id="oneOf3">
                <emma:interpretation id="interp15" emma:lang="en-US" emma:confidence="1">
                  <emma:literal>than</emma:literal>
                </emma:interpretation>
                <emma:interpretation id="interp16" emma:lang="en-US" emma:confidence="0">
                  <emma:literal>Than</emma:literal>
                </emma:interpretation>
                <emma:interpretation id="interp17" emma:lang="en-US" emma:confidence="0">
                  <emma:literal>thane</emma:literal>
                </emma:interpretation>
                <emma:interpretation id="interp18" emma:lang="en-US" emma:confidence="0">
                  <emma:literal>thanx</emma:literal>
                </emma:interpretation>
                <emma:interpretation id="interp19" emma:lang="en-US" emma:confidence="0">
                  <emma:literal>thank</emma:literal>
                </emma:interpretation>
              </emma:one-of>
            </emma:emma>
          </inkml:annotationXML>
          <inkml:trace contextRef="#ctx0" brushRef="#br0" timeOffset="16275.9309">10844-294 10320,'-20'-7'4644,"20"7"0,-14-8-387,14 8-2322,0 0-645,0 0-516,8-26-129,10 21-129,-18 5-129,37-24-129,-10 10-129,11 1 129,-1-3-129,6 1-129,3 2 0,-1 2-129,3 3-129,-7-9-387,7 17-2064,-14-4-1935,-13-3-129,-21 7-258,13-14-258</inkml:trace>
          <inkml:trace contextRef="#ctx0" brushRef="#br0" timeOffset="15963.9131">10952-653 10965,'-14'-15'4773,"7"1"-129,7 14 0,-6-20-2322,6 20-1161,0 0-258,0 0-129,0 0-129,0 0-129,0 0-129,9 20 0,-7-4-258,4 8 129,1 7-129,1 11 1,2 5-130,1 4 0,0 4 0,2 0 0,0-1 0,-2-6-259,4 1-128,-7-20-258,8 10-1161,-9-23-2967,-7-16-129,0 0-387,0 0 0</inkml:trace>
          <inkml:trace contextRef="#ctx0" brushRef="#br0" timeOffset="17011.973">11282-678 11610,'6'28'4902,"-6"-28"-645,17 29 258,-1-1-2967,-10-7-903,6 9-387,-3 3-258,-1 4 0,0 3-129,-3 1 0,5 4-129,-5-5 0,3 1 0,-2-7 129,4-7-129,-2-6 129,0-5 0,-8-16 129,10 17 0,-10-17 0,0 0 0,0 0 258,0-20 0,0 20 0,-8-32 129,5 12 129,-5-5 129,8 2-129,-5-9 0,5 3-129,0-5 0,1 3-258,4 0 0,2 4 0,-2 2-258,-1 4 129,-4 21 0,12-21-129,-12 21 0,19 0 0,-4 4-129,1 7 129,6 7-129,3 1 129,5 5 0,1 2 129,0 3-129,-2 2 129,-3 1 0,-7 4 129,-4-4-258,-5-4-129,-1 1-258,-9-11-258,12 9-1419,-12-9-2580,0-18 258,0 0-387,17 6-387</inkml:trace>
          <inkml:trace contextRef="#ctx0" brushRef="#br0" timeOffset="17728.014">12142-407 11352,'-13'-23'4773,"2"7"-129,11 16-129,0 0-2580,-10-18-903,10 18-387,-14-2 0,14 2-258,-23 2 0,23-2-129,-29 21 0,13-5 0,-5 0 0,6 4-129,-3-1 0,6 2 0,-1-1 0,6 2-129,2-1-129,4-1 0,1 1 0,0-4-129,8 4 0,1-6 0,6 0-129,-15-15 129,29 12 129,-9-12 0,1 0 0,0-1 129,-2-9 0,0-3 0,-2-1 129,-5-3 0,-3-2 129,-3 3-129,-6-2 129,0 4-129,0 14 0,-3-21 0,3 21 0,0 0 0,0 0-129,0 0 0,0 0 0,0 0 0,0 11 0,6 3 0,2 3 0,2 2 129,-2-1-129,3 3 0,-1 0 129,0-3-258,1 1 0,-11-19-129,23 31-516,-23-31-1806,0 0-2322,14 13 0,-14-13-387,0 0 0</inkml:trace>
          <inkml:trace contextRef="#ctx0" brushRef="#br0" timeOffset="18232.0428">12374-283 12771,'6'21'4902,"-6"-21"-516,5 24 0,5-1-3354,-10-23-774,3 32 0,0-12-258,0-1 0,0-1 0,-1-2-129,-2-16-129,5 19-258,-5-19 0,0 0 0,0 0 0,0 0 129,0-21 258,0 0 258,0-9 129,0-1 387,-2-11 0,2 5 129,0-10-129,8 5-129,-3-3-129,8 9-129,-1 4-129,2 9-129,-1 7 0,3 13 0,-1 3 0,-2 16 0,-2 8-129,0 5 129,1 8 0,2 4 0,1 1 0,3 0 0,-1-2 0,3-3 0,-1-1-387,-4-7-258,6 7-1032,-12-14-3096,-5-4 258,-3-2-645,-1-16 0</inkml:trace>
        </inkml:traceGroup>
        <inkml:traceGroup>
          <inkml:annotationXML>
            <emma:emma xmlns:emma="http://www.w3.org/2003/04/emma" version="1.0">
              <emma:interpretation id="{09A0AB57-9DCE-42C1-BBB6-503ACBF38968}" emma:medium="tactile" emma:mode="ink">
                <msink:context xmlns:msink="http://schemas.microsoft.com/ink/2010/main" type="inkWord" rotatedBoundingBox="21367,11767 22357,11733 22391,12730 21401,12764"/>
              </emma:interpretation>
              <emma:one-of disjunction-type="recognition" id="oneOf4">
                <emma:interpretation id="interp20" emma:lang="en-US" emma:confidence="0">
                  <emma:literal>is</emma:literal>
                </emma:interpretation>
                <emma:interpretation id="interp21" emma:lang="en-US" emma:confidence="0">
                  <emma:literal>Y2</emma:literal>
                </emma:interpretation>
                <emma:interpretation id="interp22" emma:lang="en-US" emma:confidence="0">
                  <emma:literal>"2</emma:literal>
                </emma:interpretation>
                <emma:interpretation id="interp23" emma:lang="en-US" emma:confidence="0">
                  <emma:literal>4/2</emma:literal>
                </emma:interpretation>
                <emma:interpretation id="interp24" emma:lang="en-US" emma:confidence="0">
                  <emma:literal>Yr</emma:literal>
                </emma:interpretation>
              </emma:one-of>
            </emma:emma>
          </inkml:annotationXML>
          <inkml:trace contextRef="#ctx0" brushRef="#br0" timeOffset="19183.0972">13106-813 8772,'0'0'5031,"0"0"-129,0 0 0,8 14-1419,-8-14-2064,0 0-516,0 0-129,23 23-258,-23-23 0,22 24-129,-10-9-129,2 6 0,-2 0 0,-3 6-129,1 2-129,-2 0 0,-1 2-129,-1-3-129,2 1-129,-6-10-258,11 7-645,-13-26-2322,1 15-1548,-1-15 0,0 0-258,21 0-129</inkml:trace>
          <inkml:trace contextRef="#ctx0" brushRef="#br0" timeOffset="19516.1163">13150-162 10320,'27'-40'4902,"-9"11"129,6-7-387,13 4-2709,-12-20-516,20 8-516,-6-11-258,11 2-387,-2-2 0,-1 3-387,-1 7 0,-9 3-258,-2 11 0,-14 1-258,0 17-258,-21-8-1161,0 21-2709,0 0 258,0 0-516,0 0-258</inkml:trace>
          <inkml:trace contextRef="#ctx0" brushRef="#br0" timeOffset="20107.1501">13441-205 11739,'-20'11'5031,"20"-11"-387,0 0 129,0 0-2838,0 0-903,25-11-516,-4-6 0,9 5-258,3-6 129,6 2-258,3-5 129,4 0-258,0 0 129,-3-1-129,-1 5 0,-4 2 0,-9 2 0,-5 7 0,-6 4 0,-18 2 0,16 8 0,-13 7 0,-3 4 0,0 9 0,-5 1-129,-4 5 0,-4 5 0,-5-1 0,-3 9-258,-10-5 129,2 5 0,-7-5-258,6 0 258,-3-6-129,9-5 258,3-6 0,11-7 129,10-3 0,0-15 0,30 13 258,2-13-129,12 0-129,2 0 129,9-8-129,0 0 0,-4-5-387,4 6-903,-17-6-3354,-2-1 129,-5 2-387,-12-1-258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5:58:16.2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53D3A91-B219-40EF-8B18-812EE79117E3}" emma:medium="tactile" emma:mode="ink">
          <msink:context xmlns:msink="http://schemas.microsoft.com/ink/2010/main" type="writingRegion" rotatedBoundingBox="15109,12429 17853,12414 17858,13248 15114,13263"/>
        </emma:interpretation>
      </emma:emma>
    </inkml:annotationXML>
    <inkml:traceGroup>
      <inkml:annotationXML>
        <emma:emma xmlns:emma="http://www.w3.org/2003/04/emma" version="1.0">
          <emma:interpretation id="{5FBE4532-C284-4F3E-B0BB-0626CCD099E8}" emma:medium="tactile" emma:mode="ink">
            <msink:context xmlns:msink="http://schemas.microsoft.com/ink/2010/main" type="paragraph" rotatedBoundingBox="15109,12429 17853,12414 17858,13248 15114,13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4E10F1-21EF-4CD9-858B-DBDF6A71FA30}" emma:medium="tactile" emma:mode="ink">
              <msink:context xmlns:msink="http://schemas.microsoft.com/ink/2010/main" type="line" rotatedBoundingBox="15109,12429 17853,12414 17858,13248 15114,13263"/>
            </emma:interpretation>
          </emma:emma>
        </inkml:annotationXML>
        <inkml:traceGroup>
          <inkml:annotationXML>
            <emma:emma xmlns:emma="http://www.w3.org/2003/04/emma" version="1.0">
              <emma:interpretation id="{64191C63-8FCD-4A84-8C98-0278F926E8D6}" emma:medium="tactile" emma:mode="ink">
                <msink:context xmlns:msink="http://schemas.microsoft.com/ink/2010/main" type="inkWord" rotatedBoundingBox="15566,12417 15603,13251 15131,13272 15094,12438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[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|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1297 622 11352,'0'0'5289,"3"-16"-516,-3 16 129,0 0-2064,0 0-1290,0 0-387,0-15-387,0 15-644,0 0-130,0 0 0,0 0 0,0 0 0,15-5 0,-15 5 0,27-3 0,-9 0 0,7 0 0,2 1 0,5-3 0,6 0 0,2 2 0,0-2 0,1 2 0,-4-2 0,-5 2 0,-4-3 0,-5 6 0,-23 0 0,25 0-646,-25 0-386,0 0-516,0 0-645,0 0-2064,0 0-387,0 0-258,18 0 129,-18 0-387</inkml:trace>
          <inkml:trace contextRef="#ctx0" brushRef="#br0" timeOffset="338.0193">1528 221 14448,'0'0'5547,"-19"0"-258,19 0-129,0 0-2837,-10 11-2323,10-11 0,-14 8 0,14-8 0,0 0 0,0 0 0,-12 15 0,12-15 0,0 0 0,9 26 0,-9-26-3226,4 26-1934,3-12-129,3 6-258,-1-1 0</inkml:trace>
          <inkml:trace contextRef="#ctx0" brushRef="#br0" timeOffset="644.0368">1546 1023 18447,'0'18'5547,"0"-4"-129,0-14-2063,0 0-3355,0-8 0,0 8 0,0 0 0,3-17 0,-3 17 0,0 0 0,0 0 0,0-17 0,0 17 0,0 0 0,0 0 0,0 0-5161,0 0-257,0 0 0,0 0-387</inkml:trace>
        </inkml:traceGroup>
        <inkml:traceGroup>
          <inkml:annotationXML>
            <emma:emma xmlns:emma="http://www.w3.org/2003/04/emma" version="1.0">
              <emma:interpretation id="{B860AF94-58BD-4655-A3C1-49B56B602A92}" emma:medium="tactile" emma:mode="ink">
                <msink:context xmlns:msink="http://schemas.microsoft.com/ink/2010/main" type="inkWord" rotatedBoundingBox="17427,12589 17854,12587 17856,12895 17429,12897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--</emma:literal>
                </emma:interpretation>
                <emma:interpretation id="interp8" emma:lang="en-US" emma:confidence="0">
                  <emma:literal>-.</emma:literal>
                </emma:interpretation>
                <emma:interpretation id="interp9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30839.7639">3668 480 11094,'-16'-12'4515,"16"12"0,0 0 0,-23-14-1935,23 14-903,0 0-516,0 0 0,-16-8-258,16 8-257,0 0-646,0 0 0,0 0 0,0 0 0,0 0 0,0 0 0,0 0 0,0 0 0,1-15 0,-1 15 0,22-3 0,-6 0 0,5 0 0,6-4 0,4 2 0,3-1 0,3-1 0,-3 1 0,-2 3 0,-7-4 0,0 7 0,-25 0 0,25 0-517,-25 0-386,0 0 0,0 0-516,0 24-387,0-24-1419,-8 2-1161,8-2-387,0 0 258,0 0-516</inkml:trace>
          <inkml:trace contextRef="#ctx0" brushRef="#br0" timeOffset="31539.804">3695 679 13545,'-17'5'4773,"17"-5"-258,0 0 0,0 0-2967,0 0-645,0 0-129,0 0 0,0 0-258,0 0-129,0 0 0,0 0-257,8 6-130,-8-6 0,0 0 0,0 0 0,0 0 0,0 0 0,0 0 0,0 0 0,0 0 0,0 0 0,0 0 0,0 0 0,16 0 0,-16 0 0,0 0 0,16-2 0,-16 2 0,18-1 0,-18 1 0,24-5 0,-8 2 0,2-1 0,1 0 0,2-1 0,4 1 0,1 0 0,-1 0 0,3 0 0,-2 2 0,-4 0 0,-2 1 0,-4 1 0,-16 0 0,19 0 0,-19 0-259,0 0-386,0 0-387,0 0-903,0 9-2838,0-9 129,0 0-258,0 0-258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1-07-11T21:55:28.5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033F3C-15CC-4888-813C-56C3FE09F087}" emma:medium="tactile" emma:mode="ink">
          <msink:context xmlns:msink="http://schemas.microsoft.com/ink/2010/main" type="writingRegion" rotatedBoundingBox="23365,16466 23380,16466 23380,16481 23365,16481"/>
        </emma:interpretation>
      </emma:emma>
    </inkml:annotationXML>
    <inkml:traceGroup>
      <inkml:annotationXML>
        <emma:emma xmlns:emma="http://www.w3.org/2003/04/emma" version="1.0">
          <emma:interpretation id="{BAC6116A-7B68-4919-8396-9978BD046339}" emma:medium="tactile" emma:mode="ink">
            <msink:context xmlns:msink="http://schemas.microsoft.com/ink/2010/main" type="paragraph" rotatedBoundingBox="23365,16466 23380,16466 23380,16481 23365,16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884451-D918-4349-82B6-A5F12D03D062}" emma:medium="tactile" emma:mode="ink">
              <msink:context xmlns:msink="http://schemas.microsoft.com/ink/2010/main" type="line" rotatedBoundingBox="23365,16466 23380,16466 23380,16481 23365,16481"/>
            </emma:interpretation>
          </emma:emma>
        </inkml:annotationXML>
        <inkml:traceGroup>
          <inkml:annotationXML>
            <emma:emma xmlns:emma="http://www.w3.org/2003/04/emma" version="1.0">
              <emma:interpretation id="{E3C0B1B1-D0CD-41D7-84B3-48997576447C}" emma:medium="tactile" emma:mode="ink">
                <msink:context xmlns:msink="http://schemas.microsoft.com/ink/2010/main" type="inkWord" rotatedBoundingBox="23365,16466 23380,16466 23380,16481 23365,16481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0,'0'0,"0"0,0 0,0 0,0 0,0 0,0 0,0 0,0 0,0 0,0 0,0 0,0 0,0 0,0 0,0 0,0 0,0 0,0 0,0 0,0 0,0 0,0 0,0 0,0 0,0 0,0 0,0 0,0 0,0 0,0 0,0 0,0 0,0 0,0 0,0 0,0 0,0 0,0 0,0 0,0 0,0 0,0 0,0 0,0 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19:36.56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753CB18-2AF5-465F-A620-C0BD9AB40D6D}" emma:medium="tactile" emma:mode="ink">
          <msink:context xmlns:msink="http://schemas.microsoft.com/ink/2010/main" type="writingRegion" rotatedBoundingBox="15878,9029 22378,7359 22845,9178 16346,10848"/>
        </emma:interpretation>
      </emma:emma>
    </inkml:annotationXML>
    <inkml:traceGroup>
      <inkml:annotationXML>
        <emma:emma xmlns:emma="http://www.w3.org/2003/04/emma" version="1.0">
          <emma:interpretation id="{13C4F42B-AF18-4C15-B519-0C6B29C9253C}" emma:medium="tactile" emma:mode="ink">
            <msink:context xmlns:msink="http://schemas.microsoft.com/ink/2010/main" type="paragraph" rotatedBoundingBox="15878,9029 22378,7359 22845,9178 16346,10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365430-102C-4A7A-9F70-DE106E49DDB4}" emma:medium="tactile" emma:mode="ink">
              <msink:context xmlns:msink="http://schemas.microsoft.com/ink/2010/main" type="line" rotatedBoundingBox="15878,9029 22378,7359 22845,9178 16346,10848"/>
            </emma:interpretation>
          </emma:emma>
        </inkml:annotationXML>
        <inkml:traceGroup>
          <inkml:annotationXML>
            <emma:emma xmlns:emma="http://www.w3.org/2003/04/emma" version="1.0">
              <emma:interpretation id="{46C803C7-B3F7-4AF9-9510-398AA155E335}" emma:medium="tactile" emma:mode="ink">
                <msink:context xmlns:msink="http://schemas.microsoft.com/ink/2010/main" type="inkWord" rotatedBoundingBox="17868,9102 22519,7907 22845,9178 18194,10373"/>
              </emma:interpretation>
              <emma:one-of disjunction-type="recognition" id="oneOf0">
                <emma:interpretation id="interp0" emma:lang="en-US" emma:confidence="0">
                  <emma:literal>18=88.000</emma:literal>
                </emma:interpretation>
                <emma:interpretation id="interp1" emma:lang="en-US" emma:confidence="0">
                  <emma:literal>18=8.0000</emma:literal>
                </emma:interpretation>
                <emma:interpretation id="interp2" emma:lang="en-US" emma:confidence="0">
                  <emma:literal>18=88.0000</emma:literal>
                </emma:interpretation>
                <emma:interpretation id="interp3" emma:lang="en-US" emma:confidence="0">
                  <emma:literal>48=88.0000</emma:literal>
                </emma:interpretation>
                <emma:interpretation id="interp4" emma:lang="en-US" emma:confidence="0">
                  <emma:literal>18=88.00000</emma:literal>
                </emma:interpretation>
              </emma:one-of>
            </emma:emma>
          </inkml:annotationXML>
          <inkml:trace contextRef="#ctx0" brushRef="#br0">1719 1022 9417,'-31'8'5031,"7"-8"-258,24 0 0,0 0-1935,-27 0-1032,27 0-516,0 0-387,0 0-129,0 0-258,0 0 0,0 0-386,17 3-130,1-3 0,11 0 0,7 0 0,6 0 0,6-4 0,7-4 0,-1-2 0,-2 0 0,-6 2 0,-7-3 0,-8 4 0,-12-2-517,2 9-902,-21 0-3225,0 0-516,0 0 0,0 0-387</inkml:trace>
          <inkml:trace contextRef="#ctx0" brushRef="#br0" timeOffset="-1464.0837">1582 658 9933,'-17'-6'4773,"17"6"129,0 0-516,0 0-1290,0 0-1419,0 0-387,0 0-258,0 0-258,0 0-258,0 0-128,0 0-388,0 0 0,0 0 0,0 0 0,0 0 0,0 0 0,12-7 0,7 7 0,7 0 0,6 2 0,10 0 0,4-2 0,2 1 0,2-1 0,-1 0 0,-5 0 0,-7 0 0,-7 0 0,-5 0 0,-9 0 0,-2 0 0,-14 0 0,15 3-1291,-15-3-2708,0 0-1032,0 0 0,0 0-258,0 0-129</inkml:trace>
          <inkml:trace contextRef="#ctx0" brushRef="#br0" timeOffset="1768.1012">2587 1108 9417,'-53'1'4902,"34"-1"-258,4 2-129,-8-5-1935,23 3-1032,0 0-258,0 0-387,0 0-129,28 10-129,-1-10-129,16 4-129,7 0-129,14-3 0,7 2-128,5-1-130,4 0 0,-3-1 0,-2-1 0,-9 0 0,-9 0-130,-12 0-128,-8 2-258,-18-9-1290,4 6-2838,-23 1-387,0 0-258,-16-10-129</inkml:trace>
          <inkml:trace contextRef="#ctx0" brushRef="#br0" timeOffset="966.0553">3022 201 13803,'21'-46'5031,"-21"25"-516,0 2 129,0 19-3096,-32-21-774,8 19-129,-13-1-129,-1 3 0,-5 10-129,4 6 1,-3 3-388,8 6 0,5-1 0,8 2 0,11 0 0,10-2 0,11-5 0,17-1 0,12-2 0,9-3 0,6-2 0,1-2 0,3 0 0,-6 3 0,-4 4-130,-9 3 130,-6 7-129,-11 5-129,-7 6 0,-11 2 0,-4 4 129,-4-1-258,-8 1 129,-14-8-129,1 1 0,-10-12 0,2-6 129,-2-9 0,2-7 129,1-5 258,8-13-387,7-12 516,10-6-129,6-5 0,9-4 0,14-4 129,8-3-387,9-2 258,2 0 129,5 0-129,-3 1 129,-2 4 0,-12 0 129,-4 8-129,-13 4 0,-13 9-129,-8 5 0,-13 8 0,-8 5-129,-3 1-258,3 7-129,-4-6-258,15 9-1419,-6-3-2451,24 0-258,-18 0-258,18 0-129</inkml:trace>
          <inkml:trace contextRef="#ctx0" brushRef="#br1" timeOffset="45381.5957">3588 34 9933,'0'0'4515,"0"0"-129,0 0-516,-14-13-1677,14 13-1161,0 0-258,0 0-258,-16-3 0,16 3 0,0 0-258,-18 2 0,18-2 0,0 0-129,-18 14-129,18-14 129,-14 16-129,14-16 0,-15 20 0,15-20 0,-11 21 0,11-21 0,-8 22 0,8-22-129,-4 23 129,4-23 0,-1 23 0,1-23-129,0 21 129,0-21 0,0 22 0,0-22 0,0 23-129,0-23 129,5 19-129,-5-19 129,8 16 0,-8-16-129,0 0 129,17 12 0,-17-12 0,18 0 0,-18 0 0,20 0 0,-20 0 0,16-2 0,-16 2 129,14-5-258,-14 5 129,0 0 0,21-11 0,-21 11 0,20-10-129,-20 10 129,18-13 0,-18 13 0,13-14 0,-13 14 129,0 0-129,0 0 0,0 0 0,0 0 0,12-16 0,-12 16 0,0 0 0,7-15 0,-7 15 0,5-16 0,-5 16 0,1-19 0,-1 19 0,0-17 0,0 17 0,0 0 0,-11-19-129,11 19 129,0 0 0,-13-19-129,13 19 129,0-17 0,0 17-129,0 0 129,5-14 0,-5 14 0,0 0 129,0 0-258,0 0 258,0 0-129,0 0 129,-8-13-129,8 13 129,0 0-129,0 0 129,0 0-129,-3-16 129,3 16-129,0 0 0,0 0 0,6-18 129,-6 18-129,0 0 0,0 0 0,0 0 0,-3-16-129,3 16-129,0 0-258,0 0-645,-19-2-1548,19 2-1548,0 0-387,0 0 0,0 0-516</inkml:trace>
          <inkml:trace contextRef="#ctx0" brushRef="#br1" timeOffset="44123.5238">3951-325 6837,'0'0'3999,"0"0"-129,0 0-387,0 0-1161,0 0-645,0 0-516,0 0-516,-15 3 0,15-3-258,-18 8 0,18-8 0,-24 13 0,5-6 129,2 2-129,-5 0-129,1 0 0,-5-1-129,0 4 0,2-1-129,-2-1 0,3 3 0,2-2-129,3 0 0,4-3 0,14-8 0,-11 18 0,11-18 0,0 0-129,13 21 0,-13-21 0,30 15 0,-14-9 129,2 2-129,-3-3 0,-1 2 129,-14-7 0,21 8-129,-21-8 129,18 3 129,-18-3-129,16 2 129,-16-2 0,21 0-258,-21 0 129,23 0 0,-23 0-129,16 1 129,-16-1-129,0 0 129,15 5 0,-15-5 129,0 0 129,0 0 0,17 0-129,-17 0 258,17-8-129,-17 8-129,19-16 129,-19 16-258,15-12 0,-15 12-129,0 0 0,0 0-129,16-8 258,-16 8 0,0 0 129,0 0 0,19-9 129,-19 9 258,0 0-129,13-23 0,-13 23 0,0-15-129,0 15-129,0 0-129,0-21 0,0 21-129,0 0 0,0-14-129,0 14 129,0 0 129,5-15-129,-5 15 258,0 0 0,0 0 129,8-14 0,-8 14 0,0 0 0,0 0-129,-2-16-129,2 16-903,0 0-1806,0 0-1032,0 0 0,-21-12-387,21 12-258</inkml:trace>
          <inkml:trace contextRef="#ctx0" brushRef="#br1" timeOffset="43009.46">4449-470 5547,'-7'-10'4386,"7"10"0,0 0-258,-1-16-1548,1 16-1032,0 0-387,0 0-258,-20-10-258,20 10-258,-14 0-129,14 0-258,-18 13 129,18-13-129,-18 18 0,18-18-129,-16 24 129,16-24 0,-16 24-129,16-24 129,-15 20 0,15-20 0,0 0 0,-8 17 0,8-17 0,0 0 0,0 0 129,0 0-129,0 0 129,0 0 129,0 0-129,0 21 0,0-21 129,-8 15 0,8-15 0,-16 16-129,16-16 129,-15 18-129,15-18 0,-9 18-129,9-18 0,-4 19 0,4-19 0,0 18 0,0-18-129,15 16 0,-15-16 129,23 11 0,-9-7-129,1-3 129,-15-1 0,24 0-129,-24 0 129,24-3 129,-24 3-129,20-11 129,-20 11-129,14-15 129,-14 15 0,16-14-129,-16 14 0,15-15 0,-15 15-129,0 0-129,19-13 0,-19 13 0,0 0-129,18-8 129,-18 8-129,18-3 0,-18 3 129,21-5 0,-21 5 258,18-10-129,-18 10 129,0 0 129,11-21 0,-11 21 0,-3-19 129,3 19-258,-18-18 129,18 18-258,-18-16 129,18 16-129,0 0-129,-14-20 129,14 20-129,0 0-387,17-13-129,-17 13-258,20-9 129,-20 9 0,19-13-387,-19 13-1032,0-21-1290,0 21-258,-8-15 0,8 15 387</inkml:trace>
          <inkml:trace contextRef="#ctx0" brushRef="#br1" timeOffset="41965.4003">5126-543 6192,'0'-16'4773,"0"16"-516,-1-20 129,1 20-1548,0 0-645,-18-19-1032,18 19-516,0 0 0,-18-5-129,18 5-129,-16-3-129,16 3 0,-28 0-129,9 5 0,-2 3 0,-3 0-129,-2 1 129,-2 3-129,2-1 0,5-3 0,4 2 0,17-10 0,-21 11 0,21-11 129,0 0 0,0 0 0,0 0 0,0 0 0,0 0 0,0 0 0,0 0-129,0 0 0,-21 8 129,21-8-129,-26 20 0,11-7-129,-1 1 129,1 2-129,1 0 129,4 2-258,2-2 129,7 1-129,1-17 129,3 27-129,-3-27 129,22 18-129,-4-13 258,5 0 0,-2-4 0,0 1 0,0-1 0,-3 1 0,-1-2 129,-2 3-129,-15-3-129,21 10 129,-21-10-129,19 13 129,-19-13 0,26 10 0,-26-10 0,28 6 0,-12-4 129,-1-2-129,-15 0 0,25 0 0,-25 0 0,20-2 0,-20 2-129,21-10 129,-21 10-129,14-6 0,-14 6 129,0 0-129,21-11 129,-21 11 0,0 0-129,21-13 0,-21 13 0,21-13 0,-21 13 0,21-12 0,-21 12-129,20-8 129,-20 8 129,16-5-129,-16 5 129,0 0 0,21-8 129,-21 8-129,15-14 0,-15 14 0,13-18 129,-13 18-129,4-21 0,-4 21 129,0-23-129,0 23 0,-3-22 0,3 22 0,-14-28 0,14 28 0,-17-30-387,17 30-1419,0 0-2322,-16-26 0,16 26-387,-1-20-129</inkml:trace>
          <inkml:trace contextRef="#ctx0" brushRef="#br1" timeOffset="40801.3337">6084-532 7998,'-25'-11'4128,"8"11"-129,17 0-258,-17 14-1677,1-10-1161,16-4-258,-19 16-387,19-16 129,0 0 258,0 0-258,0 0 129,0 0 0,0 0 0,18-7 0,-15-9 0,-3 16 0,3-27-258,-3 27 129,-8-26-129,-7 14-129,-4-2 129,0 4 0,-6-1 0,1 3-129,-3 0 129,2 1 0,-4 2-129,3 4 0,-1 1 0,-2 0-129,3 0 129,3 6-129,1 1 0,4 1 129,2-2-129,16-6 0,-25 12 0,25-12 0,0 0 0,-14 4 129,14-4-129,0 0 0,-20 5 0,20-5 0,-17 8 0,2 0-129,15-8 129,-26 21 0,16-6-129,2 0 129,4 1-129,-1 0 0,5 5-129,5-5 0,9 7-129,1-7-129,9 5 0,-3-8-129,15 5-129,-9-9 0,13 7-129,-14-9 0,13 6 0,-16-8 129,6 6 0,-13-4 258,2 4 129,-18-11 0,11 26 129,-11-12 0,0 6-516,0-3-129,0 6-258,5-8-258,5 2-387,6-7 129,5 0 387,5-10 0,3 0 516,6-3 774,-2-9 258,4 1 516,-5-4-129,1 1 129,-7 1 0,-5 3-129,-21 10-129,21-13-387,-21 13 0,0 0 0,0 0 129,0 0 258,-15 5 387,15-5 0,0 0 0,0 0 129,0 0-129,15 0 0,-15 0-129,24-19-129,-16 4-129,-8 15 129,13-32-129,-10 16 0,-3-9 129,-3 1-258,-5-3 0,3-1-258,-3-4 129,3 1-129,0 0-129,-1 1 0,-2 2 0,-9 4-387,3 13-903,-17-4-1935,-3 2-903,7 13-387,-11-6 129,11 6-645</inkml:trace>
          <inkml:trace contextRef="#ctx0" brushRef="#br0" timeOffset="-5731.3278">-330 935 10707,'-18'-5'4644,"18"5"258,0 0-129,-16-18-2322,16 18-1032,0 0-516,0 0-258,0 0 0,0 0-258,0 0-129,0 0 0,7 8 0,-7-8 0,29 10-129,-3-5 1,8-2-130,9-1 0,12-2 0,15 0 0,7-5 0,17-2 0,7-2 0,9 2 0,-1 2 0,0 2 0,-9 3 0,-9 2 0,-14 4 0,-17 4 0,-15 0 0,-14-2 0,-7-3 0,-24-5 0,26 6-388,-26-6-2837,0-8-1935,0 8 129,0-15-387,0 15-129</inkml:trace>
          <inkml:trace contextRef="#ctx0" brushRef="#br0" timeOffset="-6707.3836">299 115 10320,'8'-19'4773,"0"-1"0,-8 20-258,0-27-2064,0 27-1032,0 0-258,0 0-258,2-21-129,-2 21-258,0 0 0,0 0 0,-16-10-386,16 10-130,-28-2 0,14 2 0,-6-3 0,1 3 0,0-2 0,-1 2 0,-1 0 0,2 0 0,-2 0 0,1 5 0,-1 3 0,4 2 0,-1 3 0,2 0 0,16-13 0,-21 26 0,14-12 0,7-14 0,0 26 0,3-10 0,-3-16 0,25 26 0,-9-13 0,5-1 0,1 0 0,3 1 0,1 0 0,-1-1 0,1 2 0,0 1 0,-2 3 0,-4-1 0,-1 4 0,-1 0 0,0 5 0,-5 0 0,3-2 0,-3 1 0,0-1 0,0 0 0,0-1 0,-4-1 0,3 1 0,-6-3 0,-3-1 0,-3-1 0,0-1-130,-6 0 1,-10-3 129,-4-2 0,-5-8 0,-5 0 129,-2-4 1,-2-5-130,2-8 0,1-3 0,0-7 0,7-1 0,1-4 0,6 4 0,2-2 0,9 2 0,2 1 0,4 4 0,2-1 0,11 3 0,5-3 0,3-1 0,6 0 0,6-1 0,1-1 0,4-1 0,1-1 0,-2 1 0,1 3 0,-5 2 0,-3 1 0,-5 3 0,-7 2 0,-18 13 0,20-19 0,-20 19 0,1-18 0,-1 18 0,-9-18 0,9 18 0,-31-24 0,10 11 0,-2 2 0,-3-2 0,0 3 0,1 1 0,4 2 0,-2 1 0,23 6 0,-34-15-1807,34 15-2579,0 0-774,0 0 129,0 0-387</inkml:trace>
          <inkml:trace contextRef="#ctx0" brushRef="#br0" timeOffset="-4619.2642">-84 1208 9030,'0'0'4644,"0"0"129,0-18-387,0 18-1677,0 0-1290,0 0-387,0 0-387,0 0-129,0 0-129,0 0 0,0 0 0,0 0 0,0 0-129,0 0 129,3 12-129,-3-12-129,0 21 129,0-5-129,2 6 0,-2 1 0,2 6 129,-2 5-128,0 5-130,0 3 0,0 5 0,-2 1 0,-3 1 0,0-2 0,0-5 0,2-5 0,0-9 0,1-4 0,2-10-130,0-14-386,0 0-1935,10 0-2451,-10 0-129,18-19-387,-4-2 0</inkml:trace>
          <inkml:trace contextRef="#ctx0" brushRef="#br0" timeOffset="-4071.2328">453 1137 12771,'0'0'4773,"-19"14"-129,4 3-129,10 13-3225,-16-9-387,13 13-129,-5-3-387,7 10 0,-4 1-129,5 3-129,0 0 0,4 0 0,1-1 0,3-4-129,10-1 258,6-5-258,9-8 258,7-3-258,6-7 129,2-6-258,6-5 258,-1-5-129,1 0-258,-4-5 258,-6-3-387,-4-5 516,-5 0-387,-9-2 387,-10-3-258,-5 2 129,-6-5 258,-9 2-129,-14-6 258,-3 0-258,-11 0 129,1 4 0,-4 2 1,0 6-259,-1 5 0,6 6 0,4 4-130,2 8-128,8 7-258,-4-2-129,14 8-129,-8-14-387,19 16-1419,-15-11-2322,15-14 258,0 0-387,-18 8 129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20:07.539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661580-8421-462A-BF11-E18C3A25DD18}" emma:medium="tactile" emma:mode="ink">
          <msink:context xmlns:msink="http://schemas.microsoft.com/ink/2010/main" type="writingRegion" rotatedBoundingBox="25910,9554 19675,13712 17899,11049 24135,6892"/>
        </emma:interpretation>
      </emma:emma>
    </inkml:annotationXML>
    <inkml:traceGroup>
      <inkml:annotationXML>
        <emma:emma xmlns:emma="http://www.w3.org/2003/04/emma" version="1.0">
          <emma:interpretation id="{19D96A60-7942-4387-B084-89A907C327FE}" emma:medium="tactile" emma:mode="ink">
            <msink:context xmlns:msink="http://schemas.microsoft.com/ink/2010/main" type="paragraph" rotatedBoundingBox="25910,9554 19675,13712 18129,11393 24364,72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8116AF-88BB-4936-96AD-6A0E225BCA0D}" emma:medium="tactile" emma:mode="ink">
              <msink:context xmlns:msink="http://schemas.microsoft.com/ink/2010/main" type="line" rotatedBoundingBox="25910,9554 19675,13712 18129,11393 24364,7235"/>
            </emma:interpretation>
          </emma:emma>
        </inkml:annotationXML>
        <inkml:traceGroup>
          <inkml:annotationXML>
            <emma:emma xmlns:emma="http://www.w3.org/2003/04/emma" version="1.0">
              <emma:interpretation id="{498316B3-C072-443F-AD65-E244AAB24DED}" emma:medium="tactile" emma:mode="ink">
                <msink:context xmlns:msink="http://schemas.microsoft.com/ink/2010/main" type="inkWord" rotatedBoundingBox="18129,11393 24364,7235 25910,9554 19675,13712"/>
              </emma:interpretation>
              <emma:one-of disjunction-type="recognition" id="oneOf0">
                <emma:interpretation id="interp0" emma:lang="en-US" emma:confidence="0">
                  <emma:literal>-0÷2.8=0☺</emma:literal>
                </emma:interpretation>
                <emma:interpretation id="interp1" emma:lang="en-US" emma:confidence="0">
                  <emma:literal>-0÷2.8=01☺</emma:literal>
                </emma:interpretation>
                <emma:interpretation id="interp2" emma:lang="en-US" emma:confidence="0">
                  <emma:literal>-0÷2.8=02☺</emma:literal>
                </emma:interpretation>
                <emma:interpretation id="interp3" emma:lang="en-US" emma:confidence="0">
                  <emma:literal>-0÷2.8=09☺</emma:literal>
                </emma:interpretation>
                <emma:interpretation id="interp4" emma:lang="en-US" emma:confidence="0">
                  <emma:literal>-0÷2.8=08☺</emma:literal>
                </emma:interpretation>
              </emma:one-of>
            </emma:emma>
          </inkml:annotationXML>
          <inkml:trace contextRef="#ctx0" brushRef="#br0">7730-272 13545,'16'9'5160,"5"-9"-516,8-2 0,16 2-3225,-11-10-1032,5-3-645,6 12-2451,-11-6-2064,-8-1 258,-5 3-645,-6 0-258</inkml:trace>
          <inkml:trace contextRef="#ctx0" brushRef="#br0" timeOffset="-266.0152">7728-451 10836,'-8'-15'4773,"8"15"0,13-16-258,18 16-2193,-12-11-1032,25 6-645,-4-6-387,5-5-516,4 7-774,-13-7-2322,-2 5-1290,-5 3-258,-8 0-129,-5 6-387</inkml:trace>
          <inkml:trace contextRef="#ctx0" brushRef="#br0" timeOffset="-494.0282">7796-482 13803,'0'0'5031,"-16"-1"-258,16 1-258,-7 14-3096,7-14-645,-14 31-258,9-10-258,5 6-129,0 4 129,8 1-258,3 4-129,4 0 129,0 1-129,-3-3-129,5 0-129,-9-8-129,8 4-774,-16-30-2064,0 25-1548,0-25 129,0 0-516,0 0-129</inkml:trace>
          <inkml:trace contextRef="#ctx0" brushRef="#br0" timeOffset="2694.1541">7287 390 8127,'0'0'4773,"0"0"129,1 10-258,-1-10-1290,0 0-1161,4 14-774,4 1-516,-8-15-258,1 21-129,-1-21-129,3 30-258,-3-9-129,4 0 0,-1 0-258,-1-3-258,4 7-258,-6-25-2451,0 17-1677,0-17 0,13 0-258,-5-16-258</inkml:trace>
          <inkml:trace contextRef="#ctx0" brushRef="#br0" timeOffset="2934.1678">7369 68 14190,'-19'-13'5418,"19"13"-129,0 0-258,0 0-2838,0 0-1547,0 0-646,0 0 0,-16 0 0,16 0 0,0 0 0,0 11-1291,0-11-2966,0 0-1032,0 0 258,0 0-516,11 13-387</inkml:trace>
          <inkml:trace contextRef="#ctx0" brushRef="#br0" timeOffset="4261.2437">7610 1001 13416,'0'0'4902,"-13"-13"0,-1 12-387,-12-6-3354,11 7-387,-11 3-258,0 7-129,-6 0 0,6 1-129,0 0-129,4 1 0,4-1-129,18-11 0,-21 23 0,21-23-129,0 14 129,0-14 129,26 15-129,-4-9 129,3-1-129,5 3 129,1-1 0,5 2 0,-4 3 0,4 1-129,-4 3 0,-6 5 0,-2 1 0,-6 3 129,-5 1-129,-4-2 0,-2 3-129,-5-4 0,-2 1 0,0-6 0,-5 1-129,5-19 129,-21 23-129,3-18 258,-5-4-129,-1-1 129,-3-11 0,-4-5 129,0-5-129,5-3 0,5-2 129,7-3-258,7 1 129,4 2-129,3 4 0,8-1 0,8 4 0,4-1 0,2 2 0,1 1 0,6 2 0,7-1 0,2-2 0,0 2 129,-1-3 0,-2-2 0,-4 1 129,-7 2 0,-11-1 0,-11 1 0,-5 0-129,-17 7 129,-9 0 0,-8 4-258,1 4-258,-6-8-1161,13 11-2193,-3 0-1161,6 0-129,26 0-258,-24-2-387</inkml:trace>
          <inkml:trace contextRef="#ctx0" brushRef="#br0" timeOffset="7949.4547">6832-702 8772,'12'-14'5031,"-12"14"258,4-15-516,-4 15-1032,-4-16-1548,4 16-903,0 0-516,-18-3-387,-5 3-129,-4 6-129,-6 7 1,-4 5-130,-8 6 0,0 4 0,-2 1 0,0 2 0,5 3 0,8-2 0,1 2-130,9-3 1,6 1 0,5-5 0,7 2 0,6-1 0,0-4 0,8 2 0,3-3 129,2-1-129,2 1 129,-2 0 0,-2 1 0,-6-1 0,-3 1-129,-2 0 258,0 0-129,-5 2 0,-5 0-129,-3 2 129,-3 2 0,1 3 129,2 2-258,-3 4 129,5 3 0,0 2 0,6-1-129,5 3 129,0-3 0,10-4-129,7 0 129,6-5 0,1-3-129,4-4 129,2-1 0,-2-2 0,-2-1 0,-2-2 0,-6-2 129,-4-1-387,-2 2 387,-7 1-258,-5 0 129,0 0-129,-9 0 0,-3 1 0,-3 2-129,2 1 258,3-1-258,2-1 258,3-2-129,5-4 0,4 1 129,10-5 0,4-1-129,-2-4 129,2 1-129,0-1 129,-2 2-129,-16-10 129,18 26 0,-17-10 0,-1 5 0,-1 3 0,-6 4 0,-1 4 129,-2 1-129,4 1 0,1 1 0,3-1 0,2 0-129,0-3 129,5-4-129,5-4 0,1 0 0,1-6-129,2-1 0,-1-1 129,2 0 0,-15-15 0,26 25 0,-26-25 129,21 25 0,-21-25 0,9 27 129,-4-9-129,0-2 129,-2 5-129,-1-1 0,3 2 129,1 1 0,7 0-258,2-2 387,1 0-387,5-2 258,5-4-387,3-1 387,3-6-516,5 2 0,1-10-129,2 6-129,-3-6 0,5 0 0,-8 0 129,2 0 129,-7 0 258,-6 0 258,-2 4 387,-21-4 0,27 9-129,-27-9 0,18 10 0,-18-10-258,22 10 0,-4-5-129,3-1 129,4-4 0,8 0 129,5-1 0,5-6 0,6-7 129,7 1-129,3-7 129,4 4-129,-2-2-258,-3 1 258,-3 0-387,-6 3 258,-9 3-387,-6 1 387,-8 0-387,-6-1 387,-6-2-129,1-5 0,-2-1 0,-2-2-129,2-2 129,-2-3-129,0 4 129,-1-6-258,3 4 129,-3-4-129,4 2 129,1-6 0,1-3 0,2-6 129,3-4 0,2-4 0,1-2 129,0-3 0,-3-1 0,-5 3-129,-3 2 129,-6 5-129,-4 5 258,-3 6-258,-2 5 258,-9 8-258,-5 4 258,1 9-258,1 3 129,14 5-129,-21-4 0,21 4 0,0 0 0,0 0 129,13-17-129,6 6 129,4-5-258,3-3 387,-2-4-387,2-3 258,-4-5-258,-4-3 258,-5-3-258,-5-2 129,-5-4 258,-3-3-258,0-4 258,0 2-129,-9-1 129,7 6-129,-6-1 129,3 8-129,2 4 0,0 9 0,1 6-129,2 17 0,0-21 129,0 21-129,2-21 0,-2 21-129,19-26 129,-4 8 0,1-5 0,2-3 0,-1-3 129,-1-1-258,1-1 258,-8 0 0,-4 2-129,-5 1 0,0 4 0,-6 3 129,-6 5-129,-1 0 0,13 16 0,-19-26 0,19 26 0,-13-18 0,13 18 0,0 0 0,0-19 0,0 19 0,13-13 0,-13 13 0,15-18 0,-15 18 0,14-31 0,-6 10 0,-3-1 129,-2-4-129,-3-2 129,0 1 0,0 3-129,-9 1 129,-6 2 0,-6 3-129,-3 5 0,-2 3 129,-2 2-129,-1 5 0,0 0 0,8 0 0,2-1 0,19 4 0,0 0 0,-13-21 0,13 21 0,6-22 129,6 7-258,-4-1 129,-2-2 0,-6-1 0,0-1 129,-1 1-129,-12-2 0,-5 0 0,-3 0 0,-5 2 0,-2 1 0,1 0-129,-2 3 129,-2 4 0,0 3 0,4 2 0,-2 1 0,3 3 0,7 2 0,1 0 0,3 0 0,15 0 0,-14 0 0,14 0 129,0 0-129,-17-10 0,17 10 0,-21-11 0,7 5 0,-14-1 0,-2 2 0,-9 2-129,-6 1 129,-7 1 129,0 1-129,-1 0 0,-2 0 0,8 3 0,5 2 0,9 0-129,6 1 129,4 1 0,6-1 0,17-6 0,-23 13 0,23-13 0,-21 11 129,6-6-129,1 0 0,-6 2 0,-2-1 0,-9 4 0,-5-1 0,1 3 0,-4 1 0,-3 3 0,-3 2 0,1 3 0,0 1 0,6 3 129,0-1-258,3 0 129,3 4 0,7-1 0,6-1-129,4 0 129,4-2 0,0-3-129,6 2 0,2-5-129,3 3-258,0-21-258,0 34-1290,-15-26-1419,15-8-1419,-2 27-258,2-27 0,0 31-258</inkml:trace>
          <inkml:trace contextRef="#ctx0" brushRef="#br1" timeOffset="-24967.428">4858 1035 11610,'-18'2'4902,"18"-2"0,0 0 0,-2-10-2580,19 10-1032,-17 0-258,42 0-258,-13-5-129,18 4-257,4-4-388,16 3 0,7-1 0,12 1 0,4 1 0,11-3 0,0 4 0,-5 0 0,-7 0 0,-13 0 0,-13 5 0,-18-5 0,-8 7-388,-37-7-2579,0 0-2193,0-8 0,0 8-387,-26-13-129</inkml:trace>
          <inkml:trace contextRef="#ctx0" brushRef="#br1" timeOffset="-24102.3786">5459 1313 12126,'28'-24'5031,"-28"24"-258,6-16 129,-6 16-2967,-13 0-903,-3 3-387,-15 2-129,1 9-129,-11 3-129,1 5 129,-2-1-258,5 4 0,3-3-129,9 1 0,9-2 0,8 0 0,8-5-129,13-3 129,10-2 0,9-3 0,5-3-129,5 2 129,4-2 0,2-1 0,1 0 0,-6 5 0,-2 1 0,-1 1 0,-6 7 0,-3 2 0,-4 4 258,-7 3-516,-6 1 387,1-1-258,-7-1 129,-8 0-129,0 0 0,-7-3 0,-10-2-129,-9-5 129,-5-5 0,-11-3 129,-3-6 0,-7-2 0,-1-12 0,3-5 0,1-6 0,9-3 129,7-3-129,11 2 129,7 1-258,12 1 387,3 1-387,10 1 258,9 1-129,8 1 0,6-2 0,7-3-129,4 2 129,8 0 0,1-2 129,2-2-129,-3 1 129,-9-1 0,-7-1 129,-7 3-129,-14 1 129,-15 5-129,-10 2 0,-19 4 1,-10 3-130,-3 2 0,-2 3-130,-4 1-128,6 5-129,3-11-387,19 12-2193,-9 1-2064,13-2-129,16 0-258,-19-2 0</inkml:trace>
          <inkml:trace contextRef="#ctx0" brushRef="#br0" timeOffset="-1386.0793">6991-525 2193,'11'-2'3999,"-11"2"774,0 0-645,0 0-516,0-15-903,0 15-258,0 0-516,0 0-516,0 0-387,0 0-258,0 0-258,0 0-129,0 0-129,0 0 0,-18 8-129,18-8 0,-22 12 129,7-3-129,-4 0 129,1 2-129,-3 0 0,1 2 0,-4 0 0,0 2-129,1-1 0,4 1 0,-1 1 0,3 2 129,2-1-129,1 5 0,4-1 0,5 3-129,0 0 258,4 4-258,-3-1 129,4 1 0,0-3 0,0 1 0,2-1 0,1-3 0,4-2 0,2-3 0,3 0 0,1-3 0,4 1 0,-2-2 0,3 0 0,1-2 0,-1-1-129,0-2 129,0 0 0,1-3 0,-5-4 0,4 1 0,2-2 0,-4-3 0,2-4 0,1-1 0,-3-3 0,0 1 0,1-3 0,-3-2-129,-1 1 129,2-4 129,-6 2-129,1 0 0,1-2 0,-3 0 0,-3 2 129,-5 16-129,3-26 0,-3 26 0,0-18 0,0 18 0,-14-13 0,14 13 0,-26-8 129,12 5-129,-4 0 129,2 1 0,-2-1-129,0 3 129,2 0-129,16 0 0,-26 0 0,26 0 0,-19 0-129,19 0-129,0 0-129,-18 2-387,18-2-1806,0 14-2064,0-14-258,9 0-387,-9 0-129</inkml:trace>
          <inkml:trace contextRef="#ctx0" brushRef="#br0" timeOffset="-823.0471">7439-422 11094,'5'-13'4773,"-5"13"0,0 0-129,0 0-2322,-9-8-1032,9 8-387,-14 0-258,14 0-129,-23 10-129,9 1 0,-4 2-258,-2 5 0,1 4 0,1 6-129,2 1 129,5 2-258,1 1 258,5 0-258,5-2 258,3-3-258,12-3 258,6-6-129,7-5 129,2-3-129,6-7 0,-2-3-387,5 3-516,-20-4-2580,7-3-1548,-7 1 0,-3 0-258,-16 3-258</inkml:trace>
          <inkml:trace contextRef="#ctx0" brushRef="#br1" timeOffset="-19361.1074">2030 3044 14577,'27'19'5289,"-8"-17"-258,12-1-258,0-6-2709,11 5-1290,-3-6-515,8 1-259,0 2 0,-9-4-259,6 7-773,-23-5-2451,7 5-1677,-3 0 129,3-3-258,-4-3-258</inkml:trace>
          <inkml:trace contextRef="#ctx0" brushRef="#br1" timeOffset="-13810.7899">2838 2934 7869,'-21'9'4773,"21"-9"0,0 0-258,0 0-1419,0 0-1032,0 0-645,15-8-258,17 0-387,-1-8-129,12 8-258,4-7-129,13 2 0,2 2-258,5 1 129,1 4-258,0 1 129,-1 2-129,-8 0 0,-2 3-129,-15 0-129,-3 0-129,-17 0-516,9 12-2193,-31-12-1548,16 7-129,-16-7-129,0 0-774</inkml:trace>
          <inkml:trace contextRef="#ctx0" brushRef="#br1" timeOffset="-14374.8222">3079 2332 5418,'0'-16'4902,"0"16"-387,0-18-129,0 3-1032,0 15-1161,0-24-903,0 24-258,0-14-258,0 14-129,0 0-129,0 0 0,0-17-258,0 17 0,0 0 0,0 0-129,0 0 0,0 17 0,0-17 129,0 21 0,0-21 0,-2 27 0,2-27 129,-4 31-129,-1-17 0,3 1-128,2-15-130,-6 27 0,4-12 0,0 3 0,1 0 0,1 4 0,0 4 0,0 3 0,0 4 0,0 4 0,0-2 0,0 1 0,0-4 0,0-6 0,0-3 0,0-23 0,1 26-775,-1-26-2321,0 0-1677,4-12-258,-4 12-387,6-22 0</inkml:trace>
          <inkml:trace contextRef="#ctx0" brushRef="#br1" timeOffset="-13151.7522">3132 3163 11739,'0'0'5160,"0"0"-516,0 0 129,12 0-2064,-12 0-1677,13-11-516,-13 11-129,30-23-129,-12 12 0,6 3-129,-1 0 0,-2 3-129,2 0 129,-2 5-129,-2 0 0,-3 6 0,-1 6-129,-5 2 129,-1 6-129,-4 1 129,0 5-129,-5 0 0,0 4 129,-11 3-129,-7 1 0,-5 1 0,-7 1 129,-6-6-129,-1-2 129,0-7-129,-1-6 129,4-6 0,7-7 0,6-2 0,21 0 0,-16-33 0,16 19 0,3-4 0,10-1 0,6-1 129,2 3 0,7 2 0,1 4 0,6 7 0,3-2 0,7 6 0,3 0 0,12 2 0,2 6 0,2 0-129,-1 3 0,-1-3-129,-4 2-129,-8-7-129,4 15-1806,-24-18-2193,3 0-516,-7-13-258,-4-10-258</inkml:trace>
        </inkml:traceGroup>
      </inkml:traceGroup>
    </inkml:traceGroup>
    <inkml:traceGroup>
      <inkml:annotationXML>
        <emma:emma xmlns:emma="http://www.w3.org/2003/04/emma" version="1.0">
          <emma:interpretation id="{EDA8392E-D26F-45DF-8D7A-A38B1EAFB63F}" emma:medium="tactile" emma:mode="ink">
            <msink:context xmlns:msink="http://schemas.microsoft.com/ink/2010/main" type="paragraph" rotatedBoundingBox="24527,8266 18471,11849 17930,10934 23985,7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46BF5C-7EA8-4F15-A707-3BB8AB6C723B}" emma:medium="tactile" emma:mode="ink">
              <msink:context xmlns:msink="http://schemas.microsoft.com/ink/2010/main" type="inkBullet" rotatedBoundingBox="24527,8267 24197,8461 24145,8374 24475,8179"/>
            </emma:interpretation>
            <emma:one-of disjunction-type="recognition" id="oneOf1">
              <emma:interpretation id="interp5" emma:lang="en-US" emma:confidence="0">
                <emma:literal>-</emma:literal>
              </emma:interpretation>
            </emma:one-of>
          </emma:emma>
        </inkml:annotationXML>
        <inkml:trace contextRef="#ctx0" brushRef="#br0" timeOffset="3413.1952">7807 194 13674,'-8'8'5031,"-10"-6"-258,18-2-387,-29 1-3096,29-1-516,-27 12-258,12-1-129,-7-1-258,-3 8 0,-4 1-129,5 4 0,-3 1 0,7 0 0,9-1 0,4-2 0,7-3 0,8-4 0,10-3 0,5-4 129,3-2-129,5-5 129,-1 1-129,-2 3 0,-2 1 0,-4 3 0,-4 3 0,-7 3-129,-6 3 129,-5 2 0,-3 0 0,-8 2 0,-10-1 129,-4-1-129,-2-3 129,-7-3-258,5 4-516,-13-16-2451,16 6-1677,3-2 0,4-5-387,19 0-258</inkml:trace>
      </inkml:traceGroup>
      <inkml:traceGroup>
        <inkml:annotationXML>
          <emma:emma xmlns:emma="http://www.w3.org/2003/04/emma" version="1.0">
            <emma:interpretation id="{C9D8A329-BBF0-4C29-B6A3-63A300944FB0}" emma:medium="tactile" emma:mode="ink">
              <msink:context xmlns:msink="http://schemas.microsoft.com/ink/2010/main" type="line" rotatedBoundingBox="22408,9445 18439,11793 17930,10934 21899,8586"/>
            </emma:interpretation>
          </emma:emma>
        </inkml:annotationXML>
        <inkml:traceGroup>
          <inkml:annotationXML>
            <emma:emma xmlns:emma="http://www.w3.org/2003/04/emma" version="1.0">
              <emma:interpretation id="{70233E55-1802-45E9-9493-3DA14A1D8B3D}" emma:medium="tactile" emma:mode="ink">
                <msink:context xmlns:msink="http://schemas.microsoft.com/ink/2010/main" type="inkWord" rotatedBoundingBox="21086,10171 19486,11118 19002,10300 20602,9353"/>
              </emma:interpretation>
              <emma:one-of disjunction-type="recognition" id="oneOf2">
                <emma:interpretation id="interp6" emma:lang="en-US" emma:confidence="0">
                  <emma:literal>16÷8</emma:literal>
                </emma:interpretation>
                <emma:interpretation id="interp7" emma:lang="en-US" emma:confidence="0">
                  <emma:literal>165.8</emma:literal>
                </emma:interpretation>
                <emma:interpretation id="interp8" emma:lang="en-US" emma:confidence="0">
                  <emma:literal>1-846</emma:literal>
                </emma:interpretation>
                <emma:interpretation id="interp9" emma:lang="en-US" emma:confidence="0">
                  <emma:literal>1-8.6</emma:literal>
                </emma:interpretation>
                <emma:interpretation id="interp10" emma:lang="en-US" emma:confidence="0">
                  <emma:literal>-16÷8</emma:literal>
                </emma:interpretation>
              </emma:one-of>
            </emma:emma>
          </inkml:annotationXML>
          <inkml:trace contextRef="#ctx0" brushRef="#br1" timeOffset="-26880.5375">4190 626 18189,'-16'2'5547,"-5"6"0,5-8-2063,16 0-3484,-21 6 0,21-6 0,-17 3 0,17-3 0,0 0 0,0 0 0,0 0 0,0 17 0,10 2-1033,-10-19-4385,16 19 0,-16-19-387,18 21 129</inkml:trace>
          <inkml:trace contextRef="#ctx0" brushRef="#br1" timeOffset="-27167.5539">3920 980 12255,'-15'7'5289,"15"-7"-387,0 0 0,-19 0-2709,19 0-903,0 0-387,21 0-258,-21 0-257,36 0-388,-12-7 0,11 4 0,6-4 0,6 6 0,3-4 0,2 2 0,-2-1 0,-2 0 0,-6 4 0,-9-8 0,-1 11-1678,-32-3-3224,18-7-387,-18 7 129,0-24-774</inkml:trace>
          <inkml:trace contextRef="#ctx0" brushRef="#br1" timeOffset="-26530.5174">4156 1525 18318,'0'0'5676,"0"0"-258,0 0-2063,0 0-3355,0 0 0,2-10 0,-2 10 0,0 0 0,0 0 0,0 0 0,0 0 0,0 0 0,0 0 0,0 0 0,3-14 0,-3 14-4903,0 0-644,0 0 258,5-15-645</inkml:trace>
          <inkml:trace contextRef="#ctx0" brushRef="#br1" timeOffset="-28354.6218">3289 1422 11094,'12'12'5418,"-12"-12"-645,0 18 258,0-18-1161,-4 29-2967,-10-6-387,4 13 0,-6-2-258,3 6-129,0 0 130,7 2-259,2 1 0,4-3 0,5 0 0,10-2 0,4-6 0,7-6 0,3-4-259,5-5 130,2-6 0,6-6 0,3-5 0,0 0 0,4-12 129,-6-4-129,-2-5 129,-4-3 0,-13-4 258,-9 3 0,-15-6-129,-8 3 259,-20 4-388,-7 6 0,-12 5 0,-7 9 0,1 2 0,3 4 0,5 11 0,9 6 0,12 5 0,4-3 0,16 7 0,-1-14-775,16 15-3095,-11-29-1419,13 23 0,-13-23-129,16-2-645</inkml:trace>
          <inkml:trace contextRef="#ctx0" brushRef="#br1" timeOffset="-28857.6505">2764 1341 15738,'21'6'5160,"-21"-6"0,19 16-258,-19-16-3483,8 28-1031,-5-6-388,7 12 0,-7 5 0,1 8 0,-3 6 0,-1 6 0,0 1 0,0-4 0,3-1 0,1-8 0,9 2 0,-10-28-2710,16 1-2450,-4-15 0,4-7-258,1-8-129</inkml:trace>
          <inkml:trace contextRef="#ctx0" brushRef="#br1" timeOffset="-25435.4548">5476 15 13545,'3'-21'4902,"-3"21"-258,-24-15 0,-12 5-3483,7 10-516,-15 4-258,5 10 129,-11 1 0,8 7-258,0 1 129,3 4-258,7 3 0,9-1 0,10-2 0,12 2-129,6-4 0,17-3 0,9-6 129,11 2-129,3-5 129,7 3-129,0-1 0,-2 4 0,-3 2 0,-3 7-129,-6 6 0,-10 3 0,-7 3 0,-8 2 0,-5 0 129,-8-3-387,-5 0 387,-11-7-129,-8-6 129,-6-3-129,0-7 0,-9-6 0,2-5 129,-2-5 129,3-5-129,4-10 258,5-6-258,7-1 258,6-6-129,12-3 0,2-1-129,18-2 129,8-2-129,6-1-129,7-2 129,9-4-129,6-2 0,-1-1 129,-1-1 0,-7 0 0,-6 4 0,-7 4 129,-16 2 129,-12 8-129,-12 3 129,-18 6 0,-13 4-129,-3 3-129,-4 7-129,0-1-129,8 7-645,-5-5-2193,20 5-1806,4 0-129,19 0-258,-18 12 0</inkml:trace>
          <inkml:trace contextRef="#ctx0" brushRef="#br1" timeOffset="-19679.1256">1882 2733 12642,'0'0'5160,"0"0"-387,0 0 129,-9-16-2709,9 16-1032,0 0-516,0 0-258,0 0-129,0 0-129,0 0 0,0 0-129,0 0 129,17 5-129,5-2 0,10 0 0,7-3 0,8 0 0,9 0 0,2-5 0,4-1-129,-7-4-129,-2 5-129,-14-4-258,1 9-774,-40 0-2451,26 0-1032,-26 0-129,0 0 0,-3 14-645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22:57.660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1495C8-7FAE-44D4-B510-3AEB2E44357B}" emma:medium="tactile" emma:mode="ink">
          <msink:context xmlns:msink="http://schemas.microsoft.com/ink/2010/main" type="writingRegion" rotatedBoundingBox="13976,13144 24878,12958 24923,15616 14021,15802"/>
        </emma:interpretation>
      </emma:emma>
    </inkml:annotationXML>
    <inkml:traceGroup>
      <inkml:annotationXML>
        <emma:emma xmlns:emma="http://www.w3.org/2003/04/emma" version="1.0">
          <emma:interpretation id="{FDCD7680-368D-4F43-9DFB-6C86C8513E9E}" emma:medium="tactile" emma:mode="ink">
            <msink:context xmlns:msink="http://schemas.microsoft.com/ink/2010/main" type="paragraph" rotatedBoundingBox="13976,13144 24878,12958 24908,14698 14005,14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6BE333-2191-4DC2-98D0-C32CA80A6D9D}" emma:medium="tactile" emma:mode="ink">
              <msink:context xmlns:msink="http://schemas.microsoft.com/ink/2010/main" type="inkBullet" rotatedBoundingBox="13980,13377 15390,13353 15409,14483 13999,14507"/>
            </emma:interpretation>
            <emma:one-of disjunction-type="recognition" id="oneOf0">
              <emma:interpretation id="interp0" emma:lang="en-US" emma:confidence="0">
                <emma:literal>00.</emma:literal>
              </emma:interpretation>
              <emma:interpretation id="interp1" emma:lang="en-US" emma:confidence="0">
                <emma:literal>000.</emma:literal>
              </emma:interpretation>
              <emma:interpretation id="interp2" emma:lang="en-US" emma:confidence="0">
                <emma:literal>0.0.</emma:literal>
              </emma:interpretation>
              <emma:interpretation id="interp3" emma:lang="en-US" emma:confidence="0">
                <emma:literal>0.00.</emma:literal>
              </emma:interpretation>
              <emma:interpretation id="interp4" emma:lang="en-US" emma:confidence="0">
                <emma:literal>&amp;</emma:literal>
              </emma:interpretation>
            </emma:one-of>
          </emma:emma>
        </inkml:annotationXML>
        <inkml:trace contextRef="#ctx0" brushRef="#br0">-1065 1162 6321,'-21'-4'3999,"5"-9"-258,16 13-129,0 0-1161,-12-22-1161,12 22-387,0-23 0,0 23-129,0-19 129,0 19-129,0 0 0,0 0-129,-13-16-129,13 16-129,-19 0-129,19 0-129,-23 11-129,23-11 0,-22 24 0,12-9 0,7-1-129,1 1 0,2-15 0,8 22 129,7-15 0,4-6 0,2-1 129,7-8 129,-4-8 0,2-2 0,-7-6 0,-3 3-129,-9-5 129,-7 4-387,-2 4 0,-17-3-516,1 16-516,-21-10-2580,7 9-645,1 4-387,-3-6-129,3 3-129</inkml:trace>
        <inkml:trace contextRef="#ctx0" brushRef="#br0" timeOffset="1228.0702">-2056 204 5805,'-22'-18'3999,"-5"-1"-387,27 19-129,-29 0-2322,13 0-516,0 0-645,-1 5-258,-5 6-129,4 4 0,-5 4-258,4 5 129,-5 6 0,6 2 129,-3 2 0,6 0 387,6 0 129,2-5 516,7-2 0,7-9 0,14-3 0,1-9-129,15-4 0,-1-2-129,9-5-129,-1-6 129,8-1 129,-5-4-129,4 6 387,-7-9 0,5 9 129,-14-11 0,4 10 129,-16-10-387,-1 8 0,-14-6-258,-6 1-258,-4 0-129,-16-1-516,1 11-258,-16-17-1419,6 12-1806,1 5-645,-3-5 0,9 7-387</inkml:trace>
        <inkml:trace contextRef="#ctx0" brushRef="#br0" timeOffset="461.0263">-1482 644 9804,'-36'0'4257,"36"0"-387,-40 11-129,14-1-2709,10 8-516,-7 1-387,5 4-129,2 0 0,3-2 0,2-2 129,4-1 0,7-18 0,0 24 129,0-24 129,21 0 129,-1-5 0,7-5-129,1-11 129,4 4 0,-6-8 0,1 6-129,-9-5 129,-5 6-258,-13 2-129,-2 1-129,-12 9-645,-17-10-1032,7 9-2709,-4 4 0,-2-2-645,7 0 258</inkml:trace>
        <inkml:trace contextRef="#ctx0" brushRef="#br0" timeOffset="-404.0231">-934 1276 1,'-15'-29'902,"6"11"-1418</inkml:trace>
      </inkml:traceGroup>
      <inkml:traceGroup>
        <inkml:annotationXML>
          <emma:emma xmlns:emma="http://www.w3.org/2003/04/emma" version="1.0">
            <emma:interpretation id="{4AD51031-B3F3-4F3A-8307-E5E38FB62AE1}" emma:medium="tactile" emma:mode="ink">
              <msink:context xmlns:msink="http://schemas.microsoft.com/ink/2010/main" type="line" rotatedBoundingBox="15954,13110 24878,12958 24908,14698 15984,14850"/>
            </emma:interpretation>
          </emma:emma>
        </inkml:annotationXML>
        <inkml:traceGroup>
          <inkml:annotationXML>
            <emma:emma xmlns:emma="http://www.w3.org/2003/04/emma" version="1.0">
              <emma:interpretation id="{E37E3350-6B19-4052-ACC7-5FA7A8E8C8CC}" emma:medium="tactile" emma:mode="ink">
                <msink:context xmlns:msink="http://schemas.microsoft.com/ink/2010/main" type="inkWord" rotatedBoundingBox="19281,13054 22243,13003 22270,14627 19309,14678">
                  <msink:destinationLink direction="with" ref="{AA622D2B-6946-41A6-B06C-4B310AF4F06F}"/>
                </msink:context>
              </emma:interpretation>
              <emma:one-of disjunction-type="recognition" id="oneOf1">
                <emma:interpretation id="interp5" emma:lang="en-US" emma:confidence="0">
                  <emma:literal>2+135=5±2+6235</emma:literal>
                </emma:interpretation>
                <emma:interpretation id="interp6" emma:lang="en-US" emma:confidence="0">
                  <emma:literal>2+135=5±2+62135</emma:literal>
                </emma:interpretation>
                <emma:interpretation id="interp7" emma:lang="en-US" emma:confidence="0">
                  <emma:literal>2+135=5±2+62335</emma:literal>
                </emma:interpretation>
                <emma:interpretation id="interp8" emma:lang="en-US" emma:confidence="0">
                  <emma:literal>2+135=5±2+62235</emma:literal>
                </emma:interpretation>
                <emma:interpretation id="interp9" emma:lang="en-US" emma:confidence="0">
                  <emma:literal>2+135=5±2+62535</emma:literal>
                </emma:interpretation>
              </emma:one-of>
            </emma:emma>
          </inkml:annotationXML>
          <inkml:trace contextRef="#ctx0" brushRef="#br1" timeOffset="-80459.6021">2979 559 13545,'-14'11'4773,"14"-11"129,0 0-129,0 0-3225,0 0-516,0 0-258,0 0-258,0 0-129,0 0-129,0 0-129,0 0 1,0 0-130,0 0 0,-15 2 0,15-2 0,0 0 0,0 0 0,0 0 0,0 0 0,0 0 0,0 0 0,0 0 0,0 0 0,0 0 0,0 0 0,0 0 0,10 5 0,-10-5 0,29 3 0,-10-3 0,7 1 0,5-1 0,4-3 0,3-2 0,4 0 0,-5-1 0,0 0 0,-6-1 0,-5-1 0,-5 8 0,-21 0-904,35 0-1289,-35 0-2580,0 0-387,20-15 0,-20 15-387</inkml:trace>
          <inkml:trace contextRef="#ctx0" brushRef="#br1" timeOffset="-79863.568">3021 992 15222,'0'0'5031,"0"0"0,0 0-774,0 0-3096,0 0-387,0 0-129,0 0-129,13 11-386,-13-11-130,28 6 0,-7-6 0,6 0 0,4 0 0,4-3 0,6 0 0,-1-7 0,2 4 0,-3-2 0,-2 6 0,-4-1 0,-4 3 0,-10 0-259,1 3-644,-20-3-1935,0 0-2193,0 0 0,0 0-387,1-13 0</inkml:trace>
          <inkml:trace contextRef="#ctx0" brushRef="#br2" timeOffset="-75023.2911">4109-31 9030,'0'0'5160,"0"0"-129,0 0-129,0 0-1548,0 0-1419,0 0-645,0 0-387,0 0-387,0 0 0,-3 14-386,3-14-130,-18 34 0,7-13 0,-3 7 0,-4 3 0,-3 3 0,-4 3 0,0 2 0,-3 2 0,1-1 0,-1 5 0,2 2 0,2 4 0,0 4 0,4 5 0,6 6 0,-1 4 0,4 3 0,3 0 0,1 0 0,6-2-130,1-4 130,3-4-129,5-10 0,7-3-129,1-15-387,13 5-903,-11-19-3096,11-6-387,-2-12-258,1-3 0</inkml:trace>
          <inkml:trace contextRef="#ctx0" brushRef="#br2" timeOffset="-73415.1991">4043 705 12771,'0'14'5160,"23"-14"-387,-23 0 129,22-10-3354,3 10-645,-8-6-387,9 3-129,0-2-129,5 3-129,0-1 0,3 0-129,3 1-129,0-1 129,2 1-258,-5 2 0,-2 0-129,-11-5-645,8 10-1290,-8-3-2580,-21-2 129,0 0-387,0 0-258</inkml:trace>
          <inkml:trace contextRef="#ctx0" brushRef="#br2" timeOffset="-72848.1667">4407 868 13674,'-2'18'4644,"-15"-3"-258,17-15-258,-20 18-3483,6-5-516,14-13-129,-26 22 129,26-22-129,-20 23 129,20-23 0,-9 18 0,9-18 129,0 14 0,0-14-129,0 0 129,22 21-129,-22-21 0,29 15 129,-12-8-129,0 4-129,-1-1 129,1 3 0,-3 1-129,-2 2 0,-1 4-129,-5 1 129,-1 3-129,-3 2 129,-2-2-129,0-1 129,0 1 0,-3-4 129,-4-4-129,7-16 129,-23 21-129,9-16 0,-4-2 0,-5-3-129,2 0-387,-8-3-258,10 3-1032,-5 0-2967,4-5 129,4-1-387,16 6-129</inkml:trace>
          <inkml:trace contextRef="#ctx0" brushRef="#br2" timeOffset="-74244.2466">4472 139 12642,'-15'10'5160,"1"6"-387,14-16-387,-13 18-2709,-4-15-645,11 12-258,6-15-258,-18 25-129,18-25-258,-18 30 129,12-16-258,6-14 129,-7 25-129,7-25 0,0 17 0,0-17 0,12 12 0,-12-12 0,19 9 129,-19-9-129,23 10 0,-23-10 0,22 16 0,-22-16 0,15 20 129,-15-20-258,11 21 258,-11-21-258,7 26 258,-7-12-129,0-14 129,-5 28-129,5-28 0,-21 28 0,5-16 0,-2 0 0,0-4-129,-1-5-129,1 0-129,-3-4-516,21 1-1419,-24-8-2451,14-7-387,4-6-129,4 0 0</inkml:trace>
          <inkml:trace contextRef="#ctx0" brushRef="#br2" timeOffset="-72454.1442">4349 873 9804,'-15'0'5289,"15"0"-129,0 0-258,0 0-1548,-5-13-2193,15 13-516,-10 0-129,34-6-129,-10 3-258,9 1 129,1-3-129,3-1-129,0-1 0,-3-1-129,0 3-129,-12-6-516,11 11-2322,-33 0-1935,22-8 129,-22 8-387,0 0-645</inkml:trace>
          <inkml:trace contextRef="#ctx0" brushRef="#br2" timeOffset="-73916.2278">4451 166 12900,'0'0'5160,"0"0"-387,0 0 0,0 0-3354,0 0-516,9-16-387,7 13-129,-1-5 0,6 3-258,0-3 0,3 0-129,-1 1-129,-4-2-258,9 9-774,-28 0-2838,21-17-1032,-21 17 0,23-11-387,-23 11-258</inkml:trace>
          <inkml:trace contextRef="#ctx0" brushRef="#br2" timeOffset="-71616.0962">4792-172 8127,'-18'-7'4773,"3"2"0,15 5-258,0 0-1548,-25 7-1548,25-7-387,-8 14-258,8 1-258,0-15 0,0 19-129,0-19-129,14 31 0,-3-13-129,4 5 0,1 3 0,0 3-129,4 3-129,-1 6 129,2 2-129,0 2 129,2 2-129,-1 0 0,3-2 258,1-2-258,-2-1 258,2-1 0,-5-4 0,1 3 0,-5-3 129,-3 0-129,-4 0 0,-2 3 0,-7 4-129,-1 4 129,0 6-129,-11 4 0,-2 3 0,-3 4 129,-7 4-258,-4 1 129,-2 2-129,-10-7 0,2-1-258,-7-14-516,15 9-1161,-11-21-2967,10-6 258,6-11-645,6-6 258</inkml:trace>
          <inkml:trace contextRef="#ctx0" brushRef="#br1" timeOffset="-65435.7427">5304 735 9288,'0'0'5031,"0"0"0,10-1-387,-5-14-1806,14 15-1290,-19 0-516,28-6-258,-12-2-258,10 6-129,0-4-129,3 2-129,5-2 0,3 1-129,0-2 0,-1 4-129,-2-2 0,-10-3-516,8 8-903,-32 0-3354,15 0 0,-15 0-258,0 0-516</inkml:trace>
          <inkml:trace contextRef="#ctx0" brushRef="#br1" timeOffset="-64787.7057">5450 1079 13287,'0'0'4902,"0"0"0,-15-6-516,15 6-3354,0 0-387,0 0-258,10-17 0,-10 17-129,26-21-129,-7 10 0,2-4-129,4 2 129,-1-1-129,3 2 129,-1 6-129,-1 3 0,-3 3 0,-2 0 0,-6 6 0,-14-6 0,23 26 0,-17-10 0,-3 5 0,-1 1 0,-2 0-129,-2 3 0,-9 2 0,-7 2-129,-6 4 129,-5-4 0,0 2-129,-7-4 129,4 1 0,4-6 129,6-5 0,6-8 129,16-9 0,0 0-129,0 0 129,21-1 0,5-11 0,11 1 0,3-4 0,5 4 0,1 1-129,2 2 0,-2 3-129,-8 5 0,-2 0-387,-15 0-258,5 17-903,-26-17-2709,0 0-258,14 16-516,-14-16 129</inkml:trace>
          <inkml:trace contextRef="#ctx0" brushRef="#br1" timeOffset="-65831.7654">5521-111 9933,'0'0'4902,"-5"12"-129,5-12-516,0 0-2064,0 0-903,0 0-258,-3 16-258,3-16 0,0 0-258,-2 21 0,2-5-129,-1-1 0,1 4-129,-3 2-129,1 2 0,-1 5-129,-1 1 129,3 1 0,1 5-129,-2-1 0,2 3 129,0-2 1,0 3-260,0-3 260,3-1-389,2-6 259,-5-10-516,7 3-129,-7-21-1419,0 0-3096,0 0 258,14 0-516,-14 0 0</inkml:trace>
          <inkml:trace contextRef="#ctx0" brushRef="#br1" timeOffset="-95499.4623">15 29 8385,'0'0'4515,"-1"-15"0,1 15-387,0 0-645,0 0-1677,0 0-774,0 0-258,0 0-129,-12-14-258,12 14 0,0 0 0,0 0 0,0 0-129,0 0 129,0 0-129,0 0 129,0 0-129,0 0 0,0 0-128,0 0-130,0 0 0,0 0 0,0 0 0,0 0 0,0 0 0,-1 14 0,1-14 0,-2 23 0,2-23 0,0 29 0,-1-13 0,1 4 0,0 1 0,0 1 0,0 3 0,1 2 0,1 2 0,-1 1 0,1-1 0,-2 0 0,0-3 0,0 0 0,0-7 0,0-1 0,0-18 0,0 21 0,0-21 0,0 0-388,5 25-386,-5-25-645,0 0-1548,0 0-1935,14 9 258,-14-9-516,0 0 387</inkml:trace>
          <inkml:trace contextRef="#ctx0" brushRef="#br1" timeOffset="-93199.3307">-360 745 8385,'0'0'4515,"0"0"129,0 0-258,-15 0-903,15 0-1548,0 0-387,0 0-387,0 0-258,0 0-129,0 0-258,0 0 1,0 0-517,0 0 0,0 0 0,12 5 0,-12-5 0,0 0 0,22 2 0,-22-2 0,26 1 0,-5 1 0,6-1 0,7 3 0,8-3 0,10 1 0,7 1 0,6-1 0,4 1 0,0-1 0,-1-1 0,-4 1 0,-7 0 0,-11 1 0,-8 0 0,-13-1 0,-7 6 0,-18-8 0,10 18-3613,-18-14-1289,8-4-258,-33 10-258,19-8 0</inkml:trace>
          <inkml:trace contextRef="#ctx0" brushRef="#br1" timeOffset="-92591.296">-75 1191 11352,'0'0'5031,"-15"10"-645,15-10 516,0 0-1548,0 0-1935,0 0-258,17 0-387,-3-10-386,10 2-388,0-5 0,7 3 0,-2-1 0,2 1 0,-6 7 0,0 0 0,-3 3 0,-4 6 0,-4 7 0,-14-13 0,18 31 0,-15-12 0,-3 4 0,-3 1 0,-8 2 0,-5-2 0,-4 4 0,-4-4 0,-2 1 0,1-3 0,1-2 0,4-4 0,4-5 0,16-11 0,-13 20 0,13-20 0,10 6 0,9-6 0,9 0 0,7 0 0,5 0 0,9 0 0,-3 0 0,3 0 0,-1 0 0,-8 0 0,2 7-130,-24-7-2837,3 3-1677,-21-3-387,24 2-129,-24-2-258</inkml:trace>
          <inkml:trace contextRef="#ctx0" brushRef="#br1" timeOffset="-90480.1752">1178 476 11997,'-12'-18'4902,"12"18"-387,0 0 0,0 0-2451,0 0-774,0 0-129,0 0-387,0 0 0,0 0-258,0 0-257,0 0-259,0 0 0,0 0 0,0 0 0,-5 10 0,5-10 0,0 26 0,0-5 0,0 0 0,0 5 0,0 5 0,2 1 0,-2 2 0,0 2 0,0 0 0,0-6 0,0 0 0,0-5 0,2-3 0,-2-22 0,5 32-388,-5-32-1418,8 19-1548,-8-19-1677,6 17 129,-6-17-258,0 0-129</inkml:trace>
          <inkml:trace contextRef="#ctx0" brushRef="#br1" timeOffset="-90135.1555">1074 726 15609,'-21'-10'4902,"21"10"129,0 0-258,-24-18-2967,24 18-1160,0 0-646,0 0 0,0 0 0,19 2 0,-3-2 0,7 0 0,3 0 0,6-2 0,4-4 0,-1-2 0,-1 1 0,-6-4 0,6 12-2065,-16-1-2708,-18 0-516,17 0 0,-17 0-387</inkml:trace>
          <inkml:trace contextRef="#ctx0" brushRef="#br1" timeOffset="-87459.0024">1643 131 12642,'0'0'4902,"-16"5"-258,16-5 0,0 0-2580,0 0-774,0 0-516,0 0-258,5-12-129,-5 12-129,23-16 0,-7 6-258,8 1 129,4-3-129,2 1 0,4 0 0,3 1 0,1 2-129,-3 3 129,-2 0 0,-6 5 0,-4 0 0,-7 5-129,-16-5 129,14 32-129,-14-11 129,-8 5 0,-8 4-129,-3-1 258,-5 0-129,-2-2 0,0-1 0,3-5 0,4-3 0,4-3 0,15-15 0,-11 18 0,11-18 0,0 0 0,19 11-129,-1-9 129,5-1 0,1 1 0,3-2 0,1 0 0,1 2 0,-1 1 0,-3 2 0,-4 1 0,-3 2-129,-18-8 129,21 20 0,-21-20 0,3 27 0,-3-9 0,-12-2 129,-8 2-129,-7-3 258,-4-1-258,-3-1 258,-2-5-258,2-3-129,0-5-129,9 3-387,-6-6-774,31 3-2580,-16-1-774,16 1-129,0 0-258,0-20-516</inkml:trace>
          <inkml:trace contextRef="#ctx0" brushRef="#br1" timeOffset="-86875.9691">1457 833 10965,'0'0'4902,"18"-2"-258,-18 2 0,28 0-1032,-12-2-2580,21 2-387,2 0-258,16 0 0,6-1-129,9-1 0,4-3 0,7 0-129,-2-1 0,1 1-129,-6 0 0,-8 0-129,-6 2-129,-11 0-129,-7 3-129,-15 0-258,4 8-1806,-31-8-2193,0 0 0,0 0-258,0 0 0</inkml:trace>
          <inkml:trace contextRef="#ctx0" brushRef="#br1" timeOffset="-86339.9384">2036 1126 13803,'0'0'4644,"0"0"0,0 0-129,-16 8-3225,-6 10-903,-8 0-129,0 6-129,-3-1-129,3 3 0,4-2 0,6-4 0,6-4 0,7-2 129,7-14 0,4 17 129,-4-17-129,37 4 129,-13-4 0,7 0 0,-1 0-129,6 0 0,-4 0-129,1 0 129,-6 0-129,-4 7 129,-7 1-129,-16-8 129,16 26-129,-16-10 0,-5 2 129,-8 1-129,-8-1-129,-5 0 129,-3-3-129,-8-7-387,6 5-387,-12-13-903,17 0-2580,-8 0-258,5-4-258,5-4-258</inkml:trace>
          <inkml:trace contextRef="#ctx0" brushRef="#br1" timeOffset="-85964.9169">2031 1108 14448,'0'0'5031,"0"0"-387,0 0 129,0 0-3096,0 0-645,0 0-387,20 2-128,6-2-517,1-5 0,14-3 0,4-5 0,8-3 0,1-2 0,-1-2 0,-1 7 0,-18-11-1678,8 16-3224,-21-2-258,-7 5 0,-14 5-516</inkml:trace>
          <inkml:trace contextRef="#ctx0" brushRef="#br1" timeOffset="-62239.5599">6315 406 12126,'0'0'5031,"0"0"0,0 0-129,-14-11-2838,14 11-903,0 0-516,0 0 0,0 0-387,0 0-129,0 0 0,0 0 0,0 0 0,0 15 0,0-15 0,3 24-129,0-6 0,0 8 0,2 4 0,-2 6 0,2 5 0,0 2 0,-2 4-129,-1-1 0,1 1-129,-3-11 0,3-1-129,-3-20-645,13 11-1806,-13-26-2064,0 0-129,13-17-258,-10-8-258</inkml:trace>
          <inkml:trace contextRef="#ctx0" brushRef="#br1" timeOffset="-61806.5352">6226 568 6837,'-24'13'4902,"1"-6"-129,23-7-129,0 0-1806,-16 3-903,16-3-387,0 0-129,0 0-258,0 0-258,0 0-258,0 0-129,0 0 0,0 0-386,2 16-130,-2-16 0,0 0 0,0 0 0,14 18 0,-14-18 0,33 12 0,-8-9 0,8-3 0,6 0 0,4 0 0,3 0 0,-4-3 0,0 1 0,-12-3 0,1 5-1033,-31 0-1934,26-5-2322,-26 5 0,0 0-258,0 0-129</inkml:trace>
          <inkml:trace contextRef="#ctx0" brushRef="#br2" timeOffset="-54928.1417">6862 64 8901,'0'0'4644,"0"0"129,-12-8-516,12 8-1935,0 0-774,0 0-387,0 0-129,0 0-258,0 0-129,0 0-129,0 0-129,0 0-129,0 0-129,8-8 0,-8 8-129,0 0 0,17-13 0,-17 13 0,27-16 0,-8 6 0,4-1 0,5 0 0,-1 2 0,2 1 0,2 2 0,-4 3-129,-2 1 129,-3 2 0,-2 0 0,-6 5 0,-14-5-129,21 23 129,-21-23 0,13 29 0,-10-13 0,-3 0-129,0 5 129,-4 0 0,-8 2 129,-4 3-129,-5 1 0,-5-2 0,0 1 0,1 0 129,2-2-258,0-5 129,7-1 0,5-3 0,11-15 0,-5 19 0,5-19 0,10 10 129,6-8-129,6-1 0,3-1 129,4 0-129,0 0 0,-3-1-129,1 1 129,-4-4-258,0 4-258,-23 0-645,25 0-1290,-25 0-2451,0 0 129,21 0-516,-21 0-387</inkml:trace>
          <inkml:trace contextRef="#ctx0" brushRef="#br2" timeOffset="-54348.1086">6847 593 11868,'-21'8'5031,"0"-3"-645,21-5 258,0 0-3225,-19 9-774,19-9-129,0 0-129,0 0 0,0 0-129,0 0 0,0 0 0,21 0 129,0 0-129,8-4-129,0-4 0,6 1 0,4 1 0,-2 1-129,1 0 0,-3 2 0,-4-1 0,-7 3 0,-1 1-129,-7 0 0,-16 0 129,21 0-129,-21 0 0,0 0-129,18 6-129,-18-6-129,0 0-645,0 0-1935,0 0-1806,0 0 129,0 0-645,0 0 0</inkml:trace>
          <inkml:trace contextRef="#ctx0" brushRef="#br2" timeOffset="-53707.0719">6941 912 9417,'0'0'4902,"0"0"-258,0 0-387,-15-11-2322,27 11-645,-9-12-258,16 8-258,-19 4-129,37-18-258,-15 6 0,3 6-129,1-1-129,0 4 0,0 2-129,-2 1 0,-1 0 0,-4 0-129,-3 3 129,-1 2-129,-15-5 129,16 19 0,-16-19-129,0 24 129,-1-7 0,-9 2 0,-3 2 0,-6 3 0,-1 4 0,-4 0 0,0 2-129,-1 3 129,1-2-129,1-2 129,6 0-129,4-5 129,6-1-129,7-4 0,0-2 129,0-17-129,33 21 129,-6-13 0,4-2 0,3-3 0,5 2-258,-5-5-387,8 8-645,-15-8-2838,1 0-516,-1 0-387,-6 0 0</inkml:trace>
          <inkml:trace contextRef="#ctx0" brushRef="#br2" timeOffset="-52876.0244">6913-201 8901,'-30'19'4128,"22"-4"258,-10-4-1032,-2-5-1806,14 14-387,-12-7-258,13 13 258,-12-8-387,8 12-129,-8-4-129,9 12-129,-5-1-129,5 8 0,-2 2-258,0 7-129,2-1 258,3 7-129,0 2 129,-1 3-258,-5 1 258,1 5-129,-3-2 258,6 5 0,1 2-258,6 0 258,0 2-258,8-3 0,10-4-129,6-9-129,15 3-774,-16-25-1935,12 2-1806,-1-8-129,-6-9-129,-6-4-387</inkml:trace>
          <inkml:trace contextRef="#ctx0" brushRef="#br2" timeOffset="-51950.9715">7329-109 9675,'0'0'5031,"0"0"-258,0 0-516,2 22-2064,-2-22-774,0 0-387,6 15-258,-6-15-258,10 21-258,-5-6 0,-5-15 0,6 22-129,-6-22-129,7 26 0,-7-26 0,13 28 0,-5-14 0,1 4 0,4 0 0,-1 3 0,0 3 129,3 2-129,-2 5 0,2 2 0,-1 1 258,-1 3-387,3 3 129,-3 3 0,-3 0 0,-2 1 0,-3 3 0,-4 5-129,-1-2 129,-1 4 0,-6 2 0,-2 6 0,-1 3 0,0 3 0,0 0 0,-1-1 0,-3-3 0,1 0 0,-3-4 0,-2-9 0,-2-4-129,-2-9-387,7 7-1032,-11-16-2838,7-1-516,3-7-258,1-10-387</inkml:trace>
          <inkml:trace contextRef="#ctx0" brushRef="#br1" timeOffset="-45827.6212">7819-211 10449,'-11'16'4773,"11"-16"129,0 0-258,0 0-2451,0 0-1032,0 0-258,0 0-258,13 0-129,1 0 0,-14 0-129,32 0-129,-14 0 0,7 0 0,0 0-258,5 1 0,2-1-129,0 4 129,1 0-129,-8 0 0,0 2-129,-6-1 129,-19-5 0,16 19 0,-16-19 0,-1 26 0,-12-8 129,-7 2 0,-2 1 0,-1 0 0,2 1 0,0-1 0,3-1-129,7-4 129,11-16 0,-2 21 0,2-21-129,18 8 129,-2-6 0,7-1 0,-2 1 0,0 4 129,-3 1-129,-2 1 0,-16-8 0,24 24 0,-16-8 0,-3 2 129,-5 1-129,2 1 129,-2-2-129,-5 1 129,-5-1 0,-4-2 0,-11-3 0,-1 3 0,-4-6 0,-1-2 0,5-2-129,0-6-129,8 5-516,-6-11-903,24 6-2967,0 0-516,0-20-129,0 20-387</inkml:trace>
          <inkml:trace contextRef="#ctx0" brushRef="#br1" timeOffset="-45324.5924">7690 578 9675,'0'0'5160,"9"11"-387,7-11-129,17 3-2451,-11-6-903,25 3-258,-8-3-258,15 1-387,-3-3 0,6 4-258,-4-1 0,2 2-129,-6 0 0,-6 0-129,-7 2 0,-7 3 0,-5 1-258,-8-3 0,6 7-387,-22-10-516,30 6-1419,-30-6-2064,23 2-129,-23-2-129,19 0-258</inkml:trace>
          <inkml:trace contextRef="#ctx0" brushRef="#br1" timeOffset="-44751.5597">8133 896 13803,'17'7'5160,"-17"-7"-516,0 0 0,-8 22-3483,-14-15-774,-3 6-258,-2 3-258,-10 2 0,1 1 0,1 1 0,6 1-129,3-4 129,8 1 0,18-18 0,-11 23 258,11-23 0,25 13 0,5-8 0,2-4 0,8 2 129,-2-1 0,5 5 0,-4-1 0,0 9-129,-12-1 0,-4 10 129,-12-3-129,-6 5 0,-3 0-129,-2 0 129,-10 0-258,-5-3 129,-2-1 0,-6-6-129,0-1 129,-4-5 0,-9-6 0,-2-4-129,-3 0-129,-7-8-129,7 2-387,-7-20-645,20 18-1935,-4-11-1677,11-1 0,8 1-258,8-4-129</inkml:trace>
          <inkml:trace contextRef="#ctx0" brushRef="#br1" timeOffset="-44340.5362">8099 930 12900,'11'0'5160,"-11"0"-387,28-8 129,1 8-3612,-10-9-387,13 4-387,-4-5-129,4 5-129,1-5 0,1 2-387,-2 2-129,-1-5-516,4 11-516,-17-12-1806,11 11-1806,-5-6-129,-3 4-516,-3-2 0</inkml:trace>
        </inkml:traceGroup>
      </inkml:traceGroup>
    </inkml:traceGroup>
    <inkml:traceGroup>
      <inkml:annotationXML>
        <emma:emma xmlns:emma="http://www.w3.org/2003/04/emma" version="1.0">
          <emma:interpretation id="{A3FE5372-E00B-47F7-84E7-4D35A12EA040}" emma:medium="tactile" emma:mode="ink">
            <msink:context xmlns:msink="http://schemas.microsoft.com/ink/2010/main" type="paragraph" rotatedBoundingBox="19530,14625 24497,14921 24444,15820 19477,155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CC5AE1-B2E1-4F2F-A472-9347F51FC345}" emma:medium="tactile" emma:mode="ink">
              <msink:context xmlns:msink="http://schemas.microsoft.com/ink/2010/main" type="inkBullet" rotatedBoundingBox="19513,14918 19925,14943 19896,15426 19484,15402"/>
            </emma:interpretation>
            <emma:one-of disjunction-type="recognition" id="oneOf2">
              <emma:interpretation id="interp10" emma:lang="en-US" emma:confidence="1">
                <emma:literal>=</emma:literal>
              </emma:interpretation>
              <emma:interpretation id="interp11" emma:lang="en-US" emma:confidence="0">
                <emma:literal>[</emma:literal>
              </emma:interpretation>
              <emma:interpretation id="interp12" emma:lang="en-US" emma:confidence="0">
                <emma:literal>I</emma:literal>
              </emma:interpretation>
              <emma:interpretation id="interp13" emma:lang="en-US" emma:confidence="0">
                <emma:literal>IF</emma:literal>
              </emma:interpretation>
              <emma:interpretation id="interp14" emma:lang="en-US" emma:confidence="0">
                <emma:literal>IT</emma:literal>
              </emma:interpretation>
            </emma:one-of>
          </emma:emma>
        </inkml:annotationXML>
        <inkml:trace contextRef="#ctx0" brushRef="#br1" timeOffset="-36052.0621">3180 1791 5676,'0'0'4515,"0"0"-258,0 0-387,0 0-774,0 0-903,0 0-387,0 0-387,0 0-258,0 0-258,0 0 0,0 0-387,-15-8 0,15 8-258,0 0-129,0 0 0,0 0-129,0 0 0,0 0 0,0 0 0,0 0 0,0 0 129,0 0-258,11-22 129,-11 22 0,26-16 0,-8 8 129,3 3 0,2-1 0,3 4 0,-2 1 0,0 1 129,-5 0-129,-1 1-129,-2 3 0,-16-4-258,20 11-258,-20-11-258,0 0-1032,0 0-2838,0 0-258,0 0-129,14 6-258</inkml:trace>
        <inkml:trace contextRef="#ctx0" brushRef="#br1" timeOffset="-35565.0342">3204 2166 9675,'-13'16'5160,"13"-16"-258,-7 16 0,7-16-1935,0 0-1290,0 0-258,0 0-387,0 0-258,0 0-515,9 0-259,-9 0 0,22 0 0,-2 0 0,1-5 0,6 0 0,5 2 0,4 2 0,1-1 0,-1 0 0,-2 2 0,-5 0 0,-3 0 0,-9 0 0,3 4-775,-20-4-2837,5-9-1419,-5 9-129,0 0-258,1-21-129</inkml:trace>
      </inkml:traceGroup>
      <inkml:traceGroup>
        <inkml:annotationXML>
          <emma:emma xmlns:emma="http://www.w3.org/2003/04/emma" version="1.0">
            <emma:interpretation id="{6E451065-E877-409E-B378-D6D3165B727D}" emma:medium="tactile" emma:mode="ink">
              <msink:context xmlns:msink="http://schemas.microsoft.com/ink/2010/main" type="line" rotatedBoundingBox="20619,14690 24497,14921 24444,15820 20565,15589"/>
            </emma:interpretation>
          </emma:emma>
        </inkml:annotationXML>
        <inkml:traceGroup>
          <inkml:annotationXML>
            <emma:emma xmlns:emma="http://www.w3.org/2003/04/emma" version="1.0">
              <emma:interpretation id="{922D6822-2100-410F-8CA9-508BFE818422}" emma:medium="tactile" emma:mode="ink">
                <msink:context xmlns:msink="http://schemas.microsoft.com/ink/2010/main" type="inkWord" rotatedBoundingBox="20619,14690 24497,14921 24444,15820 20565,15589"/>
              </emma:interpretation>
              <emma:one-of disjunction-type="recognition" id="oneOf3">
                <emma:interpretation id="interp15" emma:lang="en-US" emma:confidence="1">
                  <emma:literal>5/10+6/10</emma:literal>
                </emma:interpretation>
                <emma:interpretation id="interp16" emma:lang="en-US" emma:confidence="0">
                  <emma:literal>5/10+6/60</emma:literal>
                </emma:interpretation>
                <emma:interpretation id="interp17" emma:lang="en-US" emma:confidence="0">
                  <emma:literal>5/10+6110</emma:literal>
                </emma:interpretation>
                <emma:interpretation id="interp18" emma:lang="en-US" emma:confidence="0">
                  <emma:literal>5/10+6/20</emma:literal>
                </emma:interpretation>
                <emma:interpretation id="interp19" emma:lang="en-US" emma:confidence="0">
                  <emma:literal>5/10+6160</emma:literal>
                </emma:interpretation>
              </emma:one-of>
            </emma:emma>
          </inkml:annotationXML>
          <inkml:trace contextRef="#ctx0" brushRef="#br1" timeOffset="-28392.624">6055 2043 12126,'0'0'5160,"-15"5"-258,15-5 0,0 0-2967,0 0-774,8-8-387,12 4-129,-1-9-258,10 4-129,0-3-129,5 1 129,0 3-258,0-2 0,0 4-129,-10-2-387,4 8-387,-28 0-903,35-5-2709,-35 5-645,17-7-129,-17 7-258</inkml:trace>
          <inkml:trace contextRef="#ctx0" brushRef="#br1" timeOffset="-28703.6418">6163 1794 10320,'0'0'4902,"0"0"0,0 0-258,-14-3-2322,14 3-1032,0 0-258,0 0-387,0 0 0,0 0-258,-4 8 0,4-8-129,-3 17 0,1-2 0,1 1 0,1 5-129,0 3 1,0 6-130,1 5 0,4 2 0,0 2 0,2 2 0,-3-4 0,3-3 0,-2-4 0,-4-7 0,3-2-388,-4-21-515,4 26-903,-4-26-3096,0 0-258,0 0-258,-8 0-258</inkml:trace>
          <inkml:trace contextRef="#ctx0" brushRef="#br1" timeOffset="-25363.4507">6713 1631 5160,'0'0'4644,"0"0"-129,0 0 129,0 0-2064,0 0-774,0 0-258,0 0-129,0 0-516,0 0-129,0 0-387,0 0-129,0 0 0,0 0-129,-10 17 0,10-17-129,-14 26 0,6-11 129,-1 3 0,1-1 0,2 4-129,-2-1 129,1 1 0,-1 0 0,7 5 0,-3 1-129,4 4 129,0 4-129,0 3 0,4 0 0,2 3 0,4-1 129,-4-3-129,1 2 129,2-2 0,-2-6 0,1-7-129,2-4 129,1-4 0,4-6 0,1-4-129,3-6 0,1 0 0,1-6-129,0-7 129,0 0-129,-4-5 0,1 0 0,-5-3 0,-3 0 129,-4-1 0,-1-4-129,-5 1 129,0 0 0,0-1-129,0 1 0,-3 4 0,-2 0 0,-3 0 0,0 7 0,8 14 0,-23-21 0,7 18 0,16 3 0,-29 0 0,13 1 0,-2 6 129,2 4 0,0-1 0,-2 4-129,2-2 129,1 2 0,15-14-258,-21 26 0,21-26-129,-13 23-258,13-23-129,0 14-645,0-14-1677,0 0-1419,0 0-258,0-9 129,0 9-387</inkml:trace>
          <inkml:trace contextRef="#ctx0" brushRef="#br1" timeOffset="-24875.4228">7255 1661 11094,'0'0'5031,"-13"8"-387,13-8 129,0 21-2967,0-21-645,-5 17-129,5-17-258,-11 27-129,2-9-258,6 6 129,-7 2-258,4 11-129,-5 5 0,-2 8 0,-3 7-258,-2 4 129,-2 6-129,1-3 129,3-1-258,-2-6 129,7-9 0,-1-15-258,9-2 0,3-31-645,0 24-2451,0-24-1677,0 0 258,10-16-516,-4-4-258</inkml:trace>
          <inkml:trace contextRef="#ctx0" brushRef="#br1" timeOffset="-24519.4025">7408 1973 14835,'0'0'5289,"-14"13"0,14-13-387,0 0-3612,-20 13-774,14 2 0,6-15-386,-12 35-130,6-9 0,1 3 0,4 7 0,1-1 0,0 4 0,0-3 0,0-2 0,0-2 0,1-4-259,1-9-128,6 5-645,-8-24-2838,0 0-1290,11-9 129,1-6-387,2-12-645</inkml:trace>
          <inkml:trace contextRef="#ctx0" brushRef="#br1" timeOffset="-24031.3745">7921 2104 14061,'-45'31'4902,"20"-16"0,3-2-258,7 8-3741,-9-10-387,8 7 0,-4-4-258,9 6 0,0-3-129,4 4-129,2-3 0,5 0-129,0 0 0,0-18 0,23 29 0,-5-19 0,4-2 129,8-5-129,2-3 129,2 0 129,1-10-129,3-1 129,-3-5 0,1 0 0,-7-4 0,-2 1-129,-7-2 258,-6 0-258,-4-2 129,-10 4 0,-2 1-129,-14 3 129,-8-2-129,-2 2 129,-1-1-129,-1 3 0,2 2-129,4-1-129,7 6-129,-4-9-774,19 15-2580,0 0-1290,0 0-129,-21 5-258,21-5-258</inkml:trace>
          <inkml:trace contextRef="#ctx0" brushRef="#br1" timeOffset="-31259.788">4360 1676 9288,'0'0'4515,"0"0"0,0 0-903,0 0-1419,0 0-774,0 0-387,0 0-258,0 0-258,0 0-129,0 0 0,0 0-129,0 0-129,0 0 0,0 0 0,-16 9 0,16-9 0,-15 10 0,15-10 129,-21 16-129,21-16 129,-22 21 0,22-21 0,-18 23-129,18-23-129,-10 16 129,10-16-129,0 0 0,0 0 129,3 15-129,-3-15 0,18 0 0,-18 0 129,26 9-129,-26-9 0,29 18 129,-14-8-129,-15-10 129,24 21 0,-24-21-129,23 26 129,-23-26 0,16 26 0,-8-12-129,-8-14 129,10 25-129,-10-25 0,4 21 0,-4-21 0,2 19 0,-2-19-129,-3 21 129,3-21-129,-23 21 0,9-10 0,-6 2 0,4-1-129,-5-8 0,5 5-258,-4-9-387,20 0-1935,0 0-2064,-21-5 0,17-12-258,-3-2-387</inkml:trace>
          <inkml:trace contextRef="#ctx0" brushRef="#br1" timeOffset="-30658.7536">4404 1694 2322,'-4'-15'3354,"4"15"516,0 0-1032,0 0-387,0 0-258,0 0-129,0 0-516,-3-16-258,3 16 0,0 0-129,0 0-129,0 0-129,0 0-129,-1-16-129,1 16-258,0 0 0,0 0-129,0 0-129,0 0 0,0 0 0,0 0 0,9-13 0,-9 13 129,23-10 0,-5 5-129,4-1 0,4 2 0,0 0 0,3 0 0,-1 1-129,-2 3 0,-2-1-129,-3 1 0,-5 0-129,-16 0-516,29 6-1290,-29-6-2709,0 0 0,0 0-258,5 15-258</inkml:trace>
          <inkml:trace contextRef="#ctx0" brushRef="#br1" timeOffset="-30239.7296">5068 1542 10449,'-6'17'5547,"-17"4"-645,9-9 387,-1 9-2322,-8-10-1806,12 12-516,-7-1-129,5 9-258,-4 1-129,-3 14 0,-6 7-258,-4 10 258,-6 7-258,-6 2 129,0 1 0,0 2 0,0-9-129,6-13 129,6-8 0,9-14-129,8-8-258,13-23-645,0 0-2709,0 0-1290,8-18 129,5-5-645,6-9-258</inkml:trace>
          <inkml:trace contextRef="#ctx0" brushRef="#br1" timeOffset="-29923.7116">5141 1867 14190,'-10'19'5160,"10"-19"-258,-9 21 0,9-3-3741,0-18-645,-10 31 0,2-12-258,3 8 0,-1 1-129,2 8 0,3-3-129,-2 5-258,3 2-129,-2-4 0,2 6-387,-3-16-387,6 16-903,-3-20-2967,0-4 129,0-18-258,0 0-129</inkml:trace>
          <inkml:trace contextRef="#ctx0" brushRef="#br1" timeOffset="-29531.6891">5521 2019 14577,'-42'56'5031,"18"-28"0,-2 9-645,-2-11-3870,11 6-258,-1-1 0,8 1-258,2-1 0,5-5-258,3 1 0,5-9-129,9 1 129,6-10 0,7-6 129,4-5 0,3-12 258,6-11-129,-1-7 387,1-2-129,-7-8 129,-2 5-129,-15-10 129,-7 10-129,-9 0 0,-6 11-129,-15 5-129,-8 3-645,9 18-2322,-7-2-2064,-1 2 129,3 0-387,4 0-516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22:56.829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A622D2B-6946-41A6-B06C-4B310AF4F06F}" emma:medium="tactile" emma:mode="ink">
          <msink:context xmlns:msink="http://schemas.microsoft.com/ink/2010/main" type="inkDrawing" rotatedBoundingBox="15267,14095 19255,14122 19247,15215 15259,15188" hotPoints="19507,14446 17362,15143 15129,14821 17275,14124" semanticType="enclosure" shapeName="Ellipse">
            <msink:sourceLink direction="with" ref="{E37E3350-6B19-4052-ACC7-5FA7A8E8C8CC}"/>
          </msink:context>
        </emma:interpretation>
      </emma:emma>
    </inkml:annotationXML>
    <inkml:trace contextRef="#ctx0" brushRef="#br0">1292 77 7224,'0'0'3999,"-13"-16"0,13 16-258,0 0-1548,0 0-774,0 0-516,-13-17-387,13 17-387,0 0-129,0 0-129,0 0 129,0 0-129,0 0 0,0 0 129,0 0-129,0 0 129,0 0 129,0 0-129,0 0 129,0 0-129,0 0 0,0 0 0,0 0 129,0 0 0,0 0-129,0 0 258,-15 0 0,15 0-129,0 0 0,0 0 0,0 0 129,0 0 0,0 0 0,0 0 0,-9-11 129,9 11 0,0 0-129,0 0 129,-21-11-129,21 11 129,-16-7-258,16 7 258,-21-6-129,21 6 0,-25-3 0,25 3 129,-29-4-129,13 4 129,-5 0-129,2 2 0,-7 0 0,-2 4-129,-3 1 0,-1 1 0,-3 3-129,-4 4 0,-3 2 0,-5 3-129,-2 2 129,-2 3 0,-4 2-129,0 2 129,-4-1 0,1 4 0,0-1-129,1 0 129,2-1 0,4-1-129,2 2 129,2 0-129,7 1-129,3-1 129,9 1-258,2-1 129,13 5 0,4-3-258,9 5 258,6-6-129,17 7 258,3-5-258,11 1 387,5-1-129,8 2 0,2-7 129,8 3-129,3-4 129,8-1-129,3-4 0,7-2 0,1-6 0,4-3 0,3-3 0,2-1-129,-2-5 129,0-2 0,-2-1-129,5 0 129,-1 0-129,7 0 0,-2 0 0,6 0 258,-4 0-129,4 0 129,2-3 0,-4-6 129,2 0 0,-4-5 0,3 3 0,-1-6 0,0 3 0,-1-6 0,-4 6 129,-1-5-129,0 1 0,-7-5 0,2 4 0,-10-4 0,0 0-129,-4-2-129,-4 0 129,-1 1 0,-7 5 0,-2-1 0,-6 2 129,-6 1-129,-6 4 258,-9-2-129,-3 4 258,-10-5-387,2 6 387,-11-6-258,3 1 0,-4-4 0,2-2 0,-1 0-258,-1 0 129,0-2 129,-3 4 0,-6-6 129,-2 4 129,-3-3 0,-9 2 0,-9-6 0,-1 4-129,-9-7 129,-1-1-258,-9-2-129,-2 0 0,-4 1 0,-7-1 0,-4 5 0,-5 4-129,-7 3 258,-4 5 0,-4 4 0,-1 3-129,-3 4 129,-4 1 0,-3 2-129,-1 1 129,-3 0-129,0 1 129,-1-1-129,-5 2 0,1 0 0,-3 5 0,-4 5 129,-3-1-129,-7 4 0,-3 2 0,0 1 129,0-3 0,1-3-129,4-2 129,5-3-129,6-4 0,5-1 0,5 0-129,5 0-129,-1 0-129,9 10-258,-2-7-258,18 18-516,-8-14-2064,24 14-1290,8-2 0,12-6-258,12-2-387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23:06.948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6B243DE-4BAF-4256-AC2F-22BD0D1F6F5E}" emma:medium="tactile" emma:mode="ink">
          <msink:context xmlns:msink="http://schemas.microsoft.com/ink/2010/main" type="inkDrawing" rotatedBoundingBox="11555,10986 14364,10566 14725,12983 11916,13402" hotPoints="14548,11835 13244,13138 11941,11835 13244,10531" semanticType="enclosure" shapeName="Circle">
            <msink:sourceLink direction="with" ref="{712CD434-CFEF-4152-8D9C-492C70B1865F}"/>
          </msink:context>
        </emma:interpretation>
      </emma:emma>
    </inkml:annotationXML>
    <inkml:trace contextRef="#ctx0" brushRef="#br0">1858 2306 8901,'-8'0'4128,"8"0"0,0 0-258,-17-19-2967,17 19-387,0 0 129,-17-8 0,17 8-129,-24 3 258,2 5-258,1 10 0,-10-1-129,0 8 0,-8-3-129,4 4-129,-7-2 0,0-1 0,-2-3 0,-3-3 129,-3-5-129,-5-4 0,-3-8 129,-5-4-129,-5-12 0,1-1 129,-5-11 0,2-1 0,1-8 129,4-2-129,3-2 0,9 3-129,3 0 0,8 3-129,3 4 0,7 4 0,3 4 0,6 5 0,2 4 129,6 4-129,15 10 0,-16-13 0,16 13 129,0 0-129,0 0 0,4-18 0,-4 18 129,0 0 0,9-19-129,-9 19 129,-5-23 0,-4 5 0,-8-3 0,-4-4 0,-6-6-129,-5-5 0,-6-1 0,-2-5 129,-2-2-129,-2-3-129,5-1 258,4-2-258,4 1 129,9 6 0,5 2 0,8 2-129,5 7 258,4 3-258,0 6 129,4 7 0,5 0 0,4 0 0,3 0 0,2-2 0,3-3 0,2-3 0,3-6 0,0-5 0,-2-6 0,-3-2 0,-5-2 0,-1-1 0,-7 1-129,-2 1 258,-4 4-258,-2 8 258,0 4-258,0 5 129,-3 6 129,1 2 0,2 0-129,0 15 0,8-24 0,7 11 129,6-6-129,8-4 0,8-6 0,8-5 0,5-3 0,5-7 0,5 1 0,2-3-129,1-1 129,0 4 0,-2 1 0,1 3 0,-4 8 0,-5 5 0,-4 2 0,-7 5 0,-7 3 0,-4 3-129,-7 6 129,-4 1 0,-4-1 0,-2 2 0,-14 5 0,31-11 0,-11 5 0,1-1 0,5 1 0,1 1 0,5 0-129,2 0 129,5 2-129,3 0 129,3 3-129,4-2 129,1 2 0,3 0 0,2-2-129,2 2 0,-4 0 0,1 0 129,-4 7-258,-5-1 129,-1 6 0,-7-1 0,-6 3 0,-7 1 0,-3 1 129,-6 0-129,-6 2 129,-1-2 129,-3 1-129,0 0 0,2-2 129,-7-15-129,19 24 0,-3-14 0,0-2 0,4 0 0,-1-2 0,2 1 129,2-1-258,-2 4 258,0 1-129,1 2 0,1 5 0,0 3 0,-1 0 0,3 2 0,-1 4 0,0 2-129,-1 4 0,-2 2 129,-2 3-129,-1-3 129,-2 2-129,0 1 129,-4-1 0,-4-2 0,-3-1 129,-4-5-129,-1-1 129,0-4-129,-3-1 129,-5-2-258,1 0 258,4-2-129,3 2 0,0-1 0,5 1 129,8 0-129,1-2 0,6 0 0,-1 1 129,1 3-129,-1-4 0,-3 4 129,-1-2-129,-1 3 0,-1 0 0,-1 2 0,-4 3 0,-2 0 0,-3 4 0,-3 0 0,0 3 0,-6 0 0,-9 2 0,-6 3 129,-3-1 0,-3-3-129,-6-1 129,1-4-129,0-1 0,1-3 0,3-4 0,6-3 0,4-3-129,5-2 129,13-16 0,-10 26 0,10-26-129,2 22 258,-2-22-258,18 26 129,-7-11 0,0-1 0,-11-14 129,20 28-258,-14-12 258,-3-1-258,-3-1 258,0 2-129,-3-1 0,-8 3 129,-4-2-129,-6 3 0,-5-1 0,-4 1 0,-7 1 0,-5-1 0,-4 1-129,-5-4 129,-4 0 0,-2-1 0,-1 1-129,1-2 129,2-1 0,3 0 0,2-2 0,8 4-129,7-2 129,4 1 0,7-2 0,4-2 0,6-2 0,14-8 0,-20 16 0,20-16 0,0 0 0,-13 16 0,13-16-129,0 0-258,-6 19-258,6-19-774,-5 18-1161,5-18-2193,-13 20-129,13-20-258,0 0-387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1-07-16T17:23:01.052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12CD434-CFEF-4152-8D9C-492C70B1865F}" emma:medium="tactile" emma:mode="ink">
          <msink:context xmlns:msink="http://schemas.microsoft.com/ink/2010/main" type="writingRegion" rotatedBoundingBox="12280,11519 13887,11517 13888,12598 12281,12600">
            <msink:destinationLink direction="with" ref="{36B243DE-4BAF-4256-AC2F-22BD0D1F6F5E}"/>
          </msink:context>
        </emma:interpretation>
      </emma:emma>
    </inkml:annotationXML>
    <inkml:traceGroup>
      <inkml:annotationXML>
        <emma:emma xmlns:emma="http://www.w3.org/2003/04/emma" version="1.0">
          <emma:interpretation id="{7E715E54-D4BE-4196-B57D-DC3A15A30063}" emma:medium="tactile" emma:mode="ink">
            <msink:context xmlns:msink="http://schemas.microsoft.com/ink/2010/main" type="paragraph" rotatedBoundingBox="12280,11519 13887,11517 13888,12598 12281,12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208961-2FC6-46B7-9307-6231FF1CEB30}" emma:medium="tactile" emma:mode="ink">
              <msink:context xmlns:msink="http://schemas.microsoft.com/ink/2010/main" type="line" rotatedBoundingBox="12280,11519 13887,11517 13888,12598 12281,12600"/>
            </emma:interpretation>
          </emma:emma>
        </inkml:annotationXML>
        <inkml:traceGroup>
          <inkml:annotationXML>
            <emma:emma xmlns:emma="http://www.w3.org/2003/04/emma" version="1.0">
              <emma:interpretation id="{B93ABBFF-39F0-48AF-B4C5-DEB991BBC4BF}" emma:medium="tactile" emma:mode="ink">
                <msink:context xmlns:msink="http://schemas.microsoft.com/ink/2010/main" type="inkWord" rotatedBoundingBox="12986,11448 13106,12543 12359,12625 12239,11530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Y S</emma:literal>
                </emma:interpretation>
                <emma:interpretation id="interp2" emma:lang="en-US" emma:confidence="0">
                  <emma:literal>¥ S</emma:literal>
                </emma:interpretation>
                <emma:interpretation id="interp3" emma:lang="en-US" emma:confidence="0">
                  <emma:literal>his</emma:literal>
                </emma:interpretation>
                <emma:interpretation id="interp4" emma:lang="en-US" emma:confidence="0">
                  <emma:literal>y S</emma:literal>
                </emma:interpretation>
              </emma:one-of>
            </emma:emma>
          </inkml:annotationXML>
          <inkml:trace contextRef="#ctx0" brushRef="#br0">54 25 9030,'7'-17'4773,"-7"17"258,6-15-516,-6 15-1419,0 0-1548,0 0-516,0 0-258,0 0-258,0 0 129,0 0-258,-6 8 0,6-8-129,-3 33 129,-1-9-258,0 5 0,-3 6-129,-1 2 130,0 4-260,-2 1 260,4-1-130,1-2-130,2-5 130,3-7 0,6-9 0,9-5 0,9-10 0,5-3-129,5-3 0,3-7-129,-4-4-387,5 11-516,-18-13-1548,6 14-2322,-9 2 129,-17 0-387,21 0-129</inkml:trace>
          <inkml:trace contextRef="#ctx0" brushRef="#br0" timeOffset="1869.1069">163 772 10836,'0'-11'5289,"1"-4"-387,-1 15 0,0-14-2193,0 14-1032,0 0-645,0 18-387,0-18-258,-13 32-258,5-8-129,0 3-129,0 6-129,2-3 129,3 3-387,-4-14-516,10 13-1161,-3-17-2580,0-15 0,12 8-516,-12-8 129</inkml:trace>
          <inkml:trace contextRef="#ctx0" brushRef="#br0" timeOffset="2107.1205">211 522 10449,'-21'-14'5160,"-1"14"-258,22 0 129,-15 6-2193,15-6-1290,0 0-516,-14 0-387,14 0-258,0 0-129,0 0-258,0 0-258,0 0-1032,12 2-2193,-12-2-1548,0 0 0,23 1-387,-23-1-516</inkml:trace>
          <inkml:trace contextRef="#ctx0" brushRef="#br0" timeOffset="2603.1489">635 625 14319,'19'-21'5031,"-22"4"-387,-15 15-129,2 8-3354,-21 4-645,3 10-387,-5 2 0,2 4 0,1 0-129,9-1 129,8 0-129,4-3 129,7-4-129,8-3 0,0-15 0,6 20 0,-6-20 0,28 15 0,-7-9 0,5-1 129,0 0-129,3 2 0,-2-1 0,-1 4 0,-3 1 0,-4 2 0,-6 3 0,-6 0 0,-7 0 129,0 2-129,-12 1 0,-4-3 129,-7 1-129,-2-3 0,-6-3 0,0-3-129,4-1-129,-4-7-645,16 5-903,-7-5-2838,22 0 0,-8-18-645,8 3 129</inkml:trace>
          <inkml:trace contextRef="#ctx0" brushRef="#br0" timeOffset="504.0288">692 32 10191,'-2'-15'5031,"2"15"129,-6-16-258,6 16-2064,0 0-1290,0 0-516,-28-6-387,13 6-387,-7 11 129,-4 5-387,0 7 0,-1 6 0,2 1 129,6 4-258,4 2 129,9-1-129,6-2 129,3-4-129,13-2 0,5-9-129,8-1-258,-4-13-516,17 10-774,-15-14-2709,12 0-516,0-8 129,-2-5-516</inkml:trace>
        </inkml:traceGroup>
        <inkml:traceGroup>
          <inkml:annotationXML>
            <emma:emma xmlns:emma="http://www.w3.org/2003/04/emma" version="1.0">
              <emma:interpretation id="{592D7B33-7A9D-4EE4-BAFC-A0DB13BD9BC0}" emma:medium="tactile" emma:mode="ink">
                <msink:context xmlns:msink="http://schemas.microsoft.com/ink/2010/main" type="inkWord" rotatedBoundingBox="13751,11480 13944,12512 13342,12625 13149,11593"/>
              </emma:interpretation>
              <emma:one-of disjunction-type="recognition" id="oneOf1">
                <emma:interpretation id="interp5" emma:lang="en-US" emma:confidence="0">
                  <emma:literal>M.</emma:literal>
                </emma:interpretation>
                <emma:interpretation id="interp6" emma:lang="en-US" emma:confidence="0">
                  <emma:literal>Mt</emma:literal>
                </emma:interpretation>
                <emma:interpretation id="interp7" emma:lang="en-US" emma:confidence="0">
                  <emma:literal>M?</emma:literal>
                </emma:interpretation>
                <emma:interpretation id="interp8" emma:lang="en-US" emma:confidence="0">
                  <emma:literal>Mo.</emma:literal>
                </emma:interpretation>
                <emma:interpretation id="interp9" emma:lang="en-US" emma:confidence="0">
                  <emma:literal>MI!</emma:literal>
                </emma:interpretation>
              </emma:one-of>
            </emma:emma>
          </inkml:annotationXML>
          <inkml:trace contextRef="#ctx0" brushRef="#br0" timeOffset="1260.0721">954 162 11352,'3'8'5031,"-3"-8"-129,0 0-129,0 0-2322,19 17-1419,-19-17-387,8 33-516,-4-11-129,-3 6-129,2 4-129,-3-2 0,0 1 0,0-5 129,0 0-129,0-10 129,0-16 0,0 14 129,0-14 129,7-8-129,-2-9 129,0-6 0,-2-8 258,3-3 0,-4-4 0,3 1 129,-4-7-129,4 7 129,-5-2-129,5 7 0,-3 1-258,1 9 1,0 4-130,-3 18 0,0 0 0,0 0 0,0 0 0,13 13-130,-8 5 130,0 4-129,1 1 129,2-1-129,2 1 129,0-4-258,-1-2 129,-9-17 129,25 24-129,-11-19 0,2-5 129,1 0 0,0-10 0,6-6 129,1-2-129,4-6 129,-1-2-129,2 2 129,-1-2-129,-2 3 129,-5 4-258,-3 3 258,-18 16-129,19-18 0,-19 18 129,0 0-129,0 0 129,0 0-129,0 0 0,0 16 0,0-16 129,0 31-129,3-8 130,4 1-130,1 5 0,1 6 0,1 2 0,0 2 0,3 0-130,-5-5-257,11 9-1032,-19-17-2322,13 5-1419,-3-10 258,3-5-516,-13-16-516</inkml:trace>
          <inkml:trace contextRef="#ctx0" brushRef="#br0" timeOffset="2952.1688">1080 755 14190,'0'0'4902,"0"0"-129,-13-6-129,13 6-3354,-3 8-645,3-8-258,-4 25-129,3-5-129,1-1 0,0 5-129,0 4 0,0 1-129,0 3-258,-2-6-645,4 12-1161,-2-10-2580,0-2 0,1-9-516,-1-17 258</inkml:trace>
          <inkml:trace contextRef="#ctx0" brushRef="#br0" timeOffset="3340.191">1321 834 11739,'0'0'4902,"0"0"-129,0 0-129,8 13-2709,-8-13-645,-5 26-387,-2-10-387,7 10-129,-1-2-258,1 0 0,1-1 0,9-4-129,5-5 0,6-5 0,3-8 0,7-1 0,1-13 0,2-6 0,-2-7 129,1-1-129,-7-9 258,-7 1-129,-8-2 0,-6 6 129,-7 0 130,-14 9-388,-11 4 0,-7 12 0,-8 6 0,-7 4 0,4 16 0,-3-9-1033,20 21-2450,-1-11-1677,10 3 0,6-6-387,13-18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4C921-3EDB-4B8E-81D2-8E7EABF17BC2}" type="datetimeFigureOut">
              <a:rPr lang="en-US" smtClean="0"/>
              <a:t>8/18/13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ECC90-CFA6-44DC-B5C4-92F8E4A5B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7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ECC90-CFA6-44DC-B5C4-92F8E4A5B6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5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ECC90-CFA6-44DC-B5C4-92F8E4A5B6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ECC90-CFA6-44DC-B5C4-92F8E4A5B6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ECC90-CFA6-44DC-B5C4-92F8E4A5B6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0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ECC90-CFA6-44DC-B5C4-92F8E4A5B6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ECC90-CFA6-44DC-B5C4-92F8E4A5B6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06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ECC90-CFA6-44DC-B5C4-92F8E4A5B6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8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36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02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" y="114300"/>
            <a:ext cx="891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customXml" Target="../ink/ink9.xml"/><Relationship Id="rId21" Type="http://schemas.openxmlformats.org/officeDocument/2006/relationships/image" Target="../media/image10.emf"/><Relationship Id="rId22" Type="http://schemas.openxmlformats.org/officeDocument/2006/relationships/customXml" Target="../ink/ink10.xml"/><Relationship Id="rId23" Type="http://schemas.openxmlformats.org/officeDocument/2006/relationships/image" Target="../media/image11.emf"/><Relationship Id="rId24" Type="http://schemas.openxmlformats.org/officeDocument/2006/relationships/customXml" Target="../ink/ink11.xml"/><Relationship Id="rId25" Type="http://schemas.openxmlformats.org/officeDocument/2006/relationships/image" Target="../media/image12.emf"/><Relationship Id="rId26" Type="http://schemas.openxmlformats.org/officeDocument/2006/relationships/customXml" Target="../ink/ink12.xml"/><Relationship Id="rId27" Type="http://schemas.openxmlformats.org/officeDocument/2006/relationships/image" Target="../media/image13.emf"/><Relationship Id="rId28" Type="http://schemas.openxmlformats.org/officeDocument/2006/relationships/customXml" Target="../ink/ink13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customXml" Target="../ink/ink1.xml"/><Relationship Id="rId5" Type="http://schemas.openxmlformats.org/officeDocument/2006/relationships/image" Target="../media/image2.emf"/><Relationship Id="rId30" Type="http://schemas.openxmlformats.org/officeDocument/2006/relationships/customXml" Target="../ink/ink14.xml"/><Relationship Id="rId31" Type="http://schemas.openxmlformats.org/officeDocument/2006/relationships/image" Target="../media/image15.emf"/><Relationship Id="rId32" Type="http://schemas.openxmlformats.org/officeDocument/2006/relationships/customXml" Target="../ink/ink15.xml"/><Relationship Id="rId9" Type="http://schemas.openxmlformats.org/officeDocument/2006/relationships/image" Target="../media/image4.emf"/><Relationship Id="rId6" Type="http://schemas.openxmlformats.org/officeDocument/2006/relationships/customXml" Target="../ink/ink2.xml"/><Relationship Id="rId7" Type="http://schemas.openxmlformats.org/officeDocument/2006/relationships/image" Target="../media/image3.emf"/><Relationship Id="rId8" Type="http://schemas.openxmlformats.org/officeDocument/2006/relationships/customXml" Target="../ink/ink3.xml"/><Relationship Id="rId33" Type="http://schemas.openxmlformats.org/officeDocument/2006/relationships/image" Target="../media/image16.emf"/><Relationship Id="rId34" Type="http://schemas.openxmlformats.org/officeDocument/2006/relationships/customXml" Target="../ink/ink16.xml"/><Relationship Id="rId35" Type="http://schemas.openxmlformats.org/officeDocument/2006/relationships/image" Target="../media/image17.emf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1" Type="http://schemas.openxmlformats.org/officeDocument/2006/relationships/image" Target="../media/image5.emf"/><Relationship Id="rId12" Type="http://schemas.openxmlformats.org/officeDocument/2006/relationships/customXml" Target="../ink/ink5.xml"/><Relationship Id="rId13" Type="http://schemas.openxmlformats.org/officeDocument/2006/relationships/image" Target="../media/image6.emf"/><Relationship Id="rId14" Type="http://schemas.openxmlformats.org/officeDocument/2006/relationships/customXml" Target="../ink/ink6.xml"/><Relationship Id="rId15" Type="http://schemas.openxmlformats.org/officeDocument/2006/relationships/image" Target="../media/image7.emf"/><Relationship Id="rId16" Type="http://schemas.openxmlformats.org/officeDocument/2006/relationships/customXml" Target="../ink/ink7.xml"/><Relationship Id="rId17" Type="http://schemas.openxmlformats.org/officeDocument/2006/relationships/image" Target="../media/image8.emf"/><Relationship Id="rId18" Type="http://schemas.openxmlformats.org/officeDocument/2006/relationships/customXml" Target="../ink/ink8.xml"/><Relationship Id="rId19" Type="http://schemas.openxmlformats.org/officeDocument/2006/relationships/image" Target="../media/image9.emf"/><Relationship Id="rId37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emf"/><Relationship Id="rId12" Type="http://schemas.openxmlformats.org/officeDocument/2006/relationships/customXml" Target="../ink/ink22.xml"/><Relationship Id="rId13" Type="http://schemas.openxmlformats.org/officeDocument/2006/relationships/image" Target="../media/image23.emf"/><Relationship Id="rId14" Type="http://schemas.openxmlformats.org/officeDocument/2006/relationships/customXml" Target="../ink/ink23.xml"/><Relationship Id="rId15" Type="http://schemas.openxmlformats.org/officeDocument/2006/relationships/image" Target="../media/image24.emf"/><Relationship Id="rId16" Type="http://schemas.openxmlformats.org/officeDocument/2006/relationships/customXml" Target="../ink/ink24.xml"/><Relationship Id="rId17" Type="http://schemas.openxmlformats.org/officeDocument/2006/relationships/image" Target="../media/image25.emf"/><Relationship Id="rId18" Type="http://schemas.openxmlformats.org/officeDocument/2006/relationships/customXml" Target="../ink/ink25.xml"/><Relationship Id="rId19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ustomXml" Target="../ink/ink18.xml"/><Relationship Id="rId4" Type="http://schemas.openxmlformats.org/officeDocument/2006/relationships/image" Target="../media/image19.emf"/><Relationship Id="rId5" Type="http://schemas.openxmlformats.org/officeDocument/2006/relationships/customXml" Target="../ink/ink19.xml"/><Relationship Id="rId6" Type="http://schemas.openxmlformats.org/officeDocument/2006/relationships/image" Target="../media/image20.emf"/><Relationship Id="rId7" Type="http://schemas.openxmlformats.org/officeDocument/2006/relationships/image" Target="../media/image1.PNG"/><Relationship Id="rId8" Type="http://schemas.openxmlformats.org/officeDocument/2006/relationships/customXml" Target="../ink/ink20.xml"/><Relationship Id="rId9" Type="http://schemas.openxmlformats.org/officeDocument/2006/relationships/image" Target="../media/image21.emf"/><Relationship Id="rId10" Type="http://schemas.openxmlformats.org/officeDocument/2006/relationships/customXml" Target="../ink/ink2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customXml" Target="../ink/ink30.xml"/><Relationship Id="rId13" Type="http://schemas.openxmlformats.org/officeDocument/2006/relationships/image" Target="../media/image30.emf"/><Relationship Id="rId14" Type="http://schemas.openxmlformats.org/officeDocument/2006/relationships/customXml" Target="../ink/ink31.xml"/><Relationship Id="rId15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customXml" Target="../ink/ink26.xml"/><Relationship Id="rId5" Type="http://schemas.openxmlformats.org/officeDocument/2006/relationships/image" Target="../media/image21.emf"/><Relationship Id="rId6" Type="http://schemas.openxmlformats.org/officeDocument/2006/relationships/customXml" Target="../ink/ink27.xml"/><Relationship Id="rId7" Type="http://schemas.openxmlformats.org/officeDocument/2006/relationships/image" Target="../media/image27.emf"/><Relationship Id="rId8" Type="http://schemas.openxmlformats.org/officeDocument/2006/relationships/customXml" Target="../ink/ink28.xml"/><Relationship Id="rId9" Type="http://schemas.openxmlformats.org/officeDocument/2006/relationships/image" Target="../media/image28.emf"/><Relationship Id="rId10" Type="http://schemas.openxmlformats.org/officeDocument/2006/relationships/customXml" Target="../ink/ink2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emf"/><Relationship Id="rId20" Type="http://schemas.openxmlformats.org/officeDocument/2006/relationships/customXml" Target="../ink/ink40.xml"/><Relationship Id="rId21" Type="http://schemas.openxmlformats.org/officeDocument/2006/relationships/image" Target="../media/image37.emf"/><Relationship Id="rId10" Type="http://schemas.openxmlformats.org/officeDocument/2006/relationships/customXml" Target="../ink/ink35.xml"/><Relationship Id="rId11" Type="http://schemas.openxmlformats.org/officeDocument/2006/relationships/image" Target="../media/image32.emf"/><Relationship Id="rId12" Type="http://schemas.openxmlformats.org/officeDocument/2006/relationships/customXml" Target="../ink/ink36.xml"/><Relationship Id="rId13" Type="http://schemas.openxmlformats.org/officeDocument/2006/relationships/image" Target="../media/image33.emf"/><Relationship Id="rId14" Type="http://schemas.openxmlformats.org/officeDocument/2006/relationships/customXml" Target="../ink/ink37.xml"/><Relationship Id="rId15" Type="http://schemas.openxmlformats.org/officeDocument/2006/relationships/image" Target="../media/image34.emf"/><Relationship Id="rId16" Type="http://schemas.openxmlformats.org/officeDocument/2006/relationships/customXml" Target="../ink/ink38.xml"/><Relationship Id="rId17" Type="http://schemas.openxmlformats.org/officeDocument/2006/relationships/image" Target="../media/image35.emf"/><Relationship Id="rId18" Type="http://schemas.openxmlformats.org/officeDocument/2006/relationships/customXml" Target="../ink/ink39.xml"/><Relationship Id="rId19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customXml" Target="../ink/ink32.xml"/><Relationship Id="rId5" Type="http://schemas.openxmlformats.org/officeDocument/2006/relationships/image" Target="../media/image21.emf"/><Relationship Id="rId6" Type="http://schemas.openxmlformats.org/officeDocument/2006/relationships/customXml" Target="../ink/ink33.xml"/><Relationship Id="rId7" Type="http://schemas.openxmlformats.org/officeDocument/2006/relationships/image" Target="../media/image27.emf"/><Relationship Id="rId8" Type="http://schemas.openxmlformats.org/officeDocument/2006/relationships/customXml" Target="../ink/ink3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6.xml"/><Relationship Id="rId14" Type="http://schemas.openxmlformats.org/officeDocument/2006/relationships/image" Target="../media/image42.emf"/><Relationship Id="rId15" Type="http://schemas.openxmlformats.org/officeDocument/2006/relationships/customXml" Target="../ink/ink47.xml"/><Relationship Id="rId16" Type="http://schemas.openxmlformats.org/officeDocument/2006/relationships/image" Target="../media/image43.emf"/><Relationship Id="rId17" Type="http://schemas.openxmlformats.org/officeDocument/2006/relationships/customXml" Target="../ink/ink48.xml"/><Relationship Id="rId18" Type="http://schemas.openxmlformats.org/officeDocument/2006/relationships/image" Target="../media/image44.emf"/><Relationship Id="rId19" Type="http://schemas.openxmlformats.org/officeDocument/2006/relationships/image" Target="../media/image1.PNG"/><Relationship Id="rId50" Type="http://schemas.openxmlformats.org/officeDocument/2006/relationships/image" Target="../media/image59.emf"/><Relationship Id="rId51" Type="http://schemas.openxmlformats.org/officeDocument/2006/relationships/customXml" Target="../ink/ink65.xml"/><Relationship Id="rId52" Type="http://schemas.openxmlformats.org/officeDocument/2006/relationships/image" Target="../media/image60.emf"/><Relationship Id="rId53" Type="http://schemas.openxmlformats.org/officeDocument/2006/relationships/customXml" Target="../ink/ink66.xml"/><Relationship Id="rId54" Type="http://schemas.openxmlformats.org/officeDocument/2006/relationships/image" Target="../media/image61.emf"/><Relationship Id="rId55" Type="http://schemas.openxmlformats.org/officeDocument/2006/relationships/customXml" Target="../ink/ink67.xml"/><Relationship Id="rId56" Type="http://schemas.openxmlformats.org/officeDocument/2006/relationships/image" Target="../media/image62.emf"/><Relationship Id="rId57" Type="http://schemas.openxmlformats.org/officeDocument/2006/relationships/customXml" Target="../ink/ink68.xml"/><Relationship Id="rId58" Type="http://schemas.openxmlformats.org/officeDocument/2006/relationships/image" Target="../media/image63.emf"/><Relationship Id="rId59" Type="http://schemas.openxmlformats.org/officeDocument/2006/relationships/customXml" Target="../ink/ink69.xml"/><Relationship Id="rId40" Type="http://schemas.openxmlformats.org/officeDocument/2006/relationships/image" Target="../media/image54.emf"/><Relationship Id="rId41" Type="http://schemas.openxmlformats.org/officeDocument/2006/relationships/customXml" Target="../ink/ink60.xml"/><Relationship Id="rId42" Type="http://schemas.openxmlformats.org/officeDocument/2006/relationships/image" Target="../media/image55.emf"/><Relationship Id="rId43" Type="http://schemas.openxmlformats.org/officeDocument/2006/relationships/customXml" Target="../ink/ink61.xml"/><Relationship Id="rId44" Type="http://schemas.openxmlformats.org/officeDocument/2006/relationships/image" Target="../media/image56.emf"/><Relationship Id="rId45" Type="http://schemas.openxmlformats.org/officeDocument/2006/relationships/customXml" Target="../ink/ink62.xml"/><Relationship Id="rId46" Type="http://schemas.openxmlformats.org/officeDocument/2006/relationships/image" Target="../media/image57.emf"/><Relationship Id="rId47" Type="http://schemas.openxmlformats.org/officeDocument/2006/relationships/customXml" Target="../ink/ink63.xml"/><Relationship Id="rId48" Type="http://schemas.openxmlformats.org/officeDocument/2006/relationships/image" Target="../media/image58.emf"/><Relationship Id="rId49" Type="http://schemas.openxmlformats.org/officeDocument/2006/relationships/customXml" Target="../ink/ink6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ustomXml" Target="../ink/ink41.xml"/><Relationship Id="rId4" Type="http://schemas.openxmlformats.org/officeDocument/2006/relationships/image" Target="../media/image21.emf"/><Relationship Id="rId5" Type="http://schemas.openxmlformats.org/officeDocument/2006/relationships/customXml" Target="../ink/ink42.xml"/><Relationship Id="rId6" Type="http://schemas.openxmlformats.org/officeDocument/2006/relationships/image" Target="../media/image38.emf"/><Relationship Id="rId7" Type="http://schemas.openxmlformats.org/officeDocument/2006/relationships/customXml" Target="../ink/ink43.xml"/><Relationship Id="rId8" Type="http://schemas.openxmlformats.org/officeDocument/2006/relationships/image" Target="../media/image39.emf"/><Relationship Id="rId9" Type="http://schemas.openxmlformats.org/officeDocument/2006/relationships/customXml" Target="../ink/ink44.xml"/><Relationship Id="rId30" Type="http://schemas.openxmlformats.org/officeDocument/2006/relationships/image" Target="../media/image49.emf"/><Relationship Id="rId31" Type="http://schemas.openxmlformats.org/officeDocument/2006/relationships/customXml" Target="../ink/ink55.xml"/><Relationship Id="rId32" Type="http://schemas.openxmlformats.org/officeDocument/2006/relationships/image" Target="../media/image50.emf"/><Relationship Id="rId33" Type="http://schemas.openxmlformats.org/officeDocument/2006/relationships/customXml" Target="../ink/ink56.xml"/><Relationship Id="rId34" Type="http://schemas.openxmlformats.org/officeDocument/2006/relationships/image" Target="../media/image51.emf"/><Relationship Id="rId35" Type="http://schemas.openxmlformats.org/officeDocument/2006/relationships/customXml" Target="../ink/ink57.xml"/><Relationship Id="rId36" Type="http://schemas.openxmlformats.org/officeDocument/2006/relationships/image" Target="../media/image52.emf"/><Relationship Id="rId37" Type="http://schemas.openxmlformats.org/officeDocument/2006/relationships/customXml" Target="../ink/ink58.xml"/><Relationship Id="rId38" Type="http://schemas.openxmlformats.org/officeDocument/2006/relationships/image" Target="../media/image53.emf"/><Relationship Id="rId39" Type="http://schemas.openxmlformats.org/officeDocument/2006/relationships/customXml" Target="../ink/ink59.xml"/><Relationship Id="rId20" Type="http://schemas.openxmlformats.org/officeDocument/2006/relationships/customXml" Target="../ink/ink49.xml"/><Relationship Id="rId21" Type="http://schemas.openxmlformats.org/officeDocument/2006/relationships/customXml" Target="../ink/ink50.xml"/><Relationship Id="rId22" Type="http://schemas.openxmlformats.org/officeDocument/2006/relationships/image" Target="../media/image45.emf"/><Relationship Id="rId23" Type="http://schemas.openxmlformats.org/officeDocument/2006/relationships/customXml" Target="../ink/ink51.xml"/><Relationship Id="rId24" Type="http://schemas.openxmlformats.org/officeDocument/2006/relationships/image" Target="../media/image46.emf"/><Relationship Id="rId25" Type="http://schemas.openxmlformats.org/officeDocument/2006/relationships/customXml" Target="../ink/ink52.xml"/><Relationship Id="rId26" Type="http://schemas.openxmlformats.org/officeDocument/2006/relationships/image" Target="../media/image47.emf"/><Relationship Id="rId27" Type="http://schemas.openxmlformats.org/officeDocument/2006/relationships/customXml" Target="../ink/ink53.xml"/><Relationship Id="rId28" Type="http://schemas.openxmlformats.org/officeDocument/2006/relationships/image" Target="../media/image48.emf"/><Relationship Id="rId29" Type="http://schemas.openxmlformats.org/officeDocument/2006/relationships/customXml" Target="../ink/ink54.xml"/><Relationship Id="rId60" Type="http://schemas.openxmlformats.org/officeDocument/2006/relationships/image" Target="../media/image64.emf"/><Relationship Id="rId61" Type="http://schemas.openxmlformats.org/officeDocument/2006/relationships/customXml" Target="../ink/ink70.xml"/><Relationship Id="rId62" Type="http://schemas.openxmlformats.org/officeDocument/2006/relationships/image" Target="../media/image65.emf"/><Relationship Id="rId10" Type="http://schemas.openxmlformats.org/officeDocument/2006/relationships/image" Target="../media/image40.emf"/><Relationship Id="rId11" Type="http://schemas.openxmlformats.org/officeDocument/2006/relationships/customXml" Target="../ink/ink45.xml"/><Relationship Id="rId12" Type="http://schemas.openxmlformats.org/officeDocument/2006/relationships/image" Target="../media/image41.emf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4.emf"/><Relationship Id="rId21" Type="http://schemas.openxmlformats.org/officeDocument/2006/relationships/customXml" Target="../ink/ink80.xml"/><Relationship Id="rId22" Type="http://schemas.openxmlformats.org/officeDocument/2006/relationships/image" Target="../media/image75.emf"/><Relationship Id="rId23" Type="http://schemas.openxmlformats.org/officeDocument/2006/relationships/customXml" Target="../ink/ink81.xml"/><Relationship Id="rId24" Type="http://schemas.openxmlformats.org/officeDocument/2006/relationships/image" Target="../media/image76.emf"/><Relationship Id="rId25" Type="http://schemas.openxmlformats.org/officeDocument/2006/relationships/customXml" Target="../ink/ink82.xml"/><Relationship Id="rId26" Type="http://schemas.openxmlformats.org/officeDocument/2006/relationships/image" Target="../media/image77.emf"/><Relationship Id="rId27" Type="http://schemas.openxmlformats.org/officeDocument/2006/relationships/customXml" Target="../ink/ink83.xml"/><Relationship Id="rId28" Type="http://schemas.openxmlformats.org/officeDocument/2006/relationships/image" Target="../media/image78.emf"/><Relationship Id="rId29" Type="http://schemas.openxmlformats.org/officeDocument/2006/relationships/customXml" Target="../ink/ink8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ustomXml" Target="../ink/ink71.xml"/><Relationship Id="rId4" Type="http://schemas.openxmlformats.org/officeDocument/2006/relationships/image" Target="../media/image66.emf"/><Relationship Id="rId5" Type="http://schemas.openxmlformats.org/officeDocument/2006/relationships/customXml" Target="../ink/ink72.xml"/><Relationship Id="rId30" Type="http://schemas.openxmlformats.org/officeDocument/2006/relationships/image" Target="../media/image79.emf"/><Relationship Id="rId31" Type="http://schemas.openxmlformats.org/officeDocument/2006/relationships/customXml" Target="../ink/ink85.xml"/><Relationship Id="rId32" Type="http://schemas.openxmlformats.org/officeDocument/2006/relationships/image" Target="../media/image80.emf"/><Relationship Id="rId9" Type="http://schemas.openxmlformats.org/officeDocument/2006/relationships/customXml" Target="../ink/ink74.xml"/><Relationship Id="rId6" Type="http://schemas.openxmlformats.org/officeDocument/2006/relationships/image" Target="../media/image67.emf"/><Relationship Id="rId7" Type="http://schemas.openxmlformats.org/officeDocument/2006/relationships/customXml" Target="../ink/ink73.xml"/><Relationship Id="rId8" Type="http://schemas.openxmlformats.org/officeDocument/2006/relationships/image" Target="../media/image68.emf"/><Relationship Id="rId33" Type="http://schemas.openxmlformats.org/officeDocument/2006/relationships/customXml" Target="../ink/ink86.xml"/><Relationship Id="rId34" Type="http://schemas.openxmlformats.org/officeDocument/2006/relationships/image" Target="../media/image81.emf"/><Relationship Id="rId35" Type="http://schemas.openxmlformats.org/officeDocument/2006/relationships/customXml" Target="../ink/ink87.xml"/><Relationship Id="rId36" Type="http://schemas.openxmlformats.org/officeDocument/2006/relationships/image" Target="../media/image82.emf"/><Relationship Id="rId10" Type="http://schemas.openxmlformats.org/officeDocument/2006/relationships/image" Target="../media/image69.emf"/><Relationship Id="rId11" Type="http://schemas.openxmlformats.org/officeDocument/2006/relationships/customXml" Target="../ink/ink75.xml"/><Relationship Id="rId12" Type="http://schemas.openxmlformats.org/officeDocument/2006/relationships/image" Target="../media/image70.emf"/><Relationship Id="rId13" Type="http://schemas.openxmlformats.org/officeDocument/2006/relationships/customXml" Target="../ink/ink76.xml"/><Relationship Id="rId14" Type="http://schemas.openxmlformats.org/officeDocument/2006/relationships/image" Target="../media/image71.emf"/><Relationship Id="rId15" Type="http://schemas.openxmlformats.org/officeDocument/2006/relationships/customXml" Target="../ink/ink77.xml"/><Relationship Id="rId16" Type="http://schemas.openxmlformats.org/officeDocument/2006/relationships/image" Target="../media/image72.emf"/><Relationship Id="rId17" Type="http://schemas.openxmlformats.org/officeDocument/2006/relationships/customXml" Target="../ink/ink78.xml"/><Relationship Id="rId18" Type="http://schemas.openxmlformats.org/officeDocument/2006/relationships/image" Target="../media/image73.emf"/><Relationship Id="rId19" Type="http://schemas.openxmlformats.org/officeDocument/2006/relationships/customXml" Target="../ink/ink79.xml"/><Relationship Id="rId37" Type="http://schemas.openxmlformats.org/officeDocument/2006/relationships/customXml" Target="../ink/ink88.xml"/><Relationship Id="rId38" Type="http://schemas.openxmlformats.org/officeDocument/2006/relationships/image" Target="../media/image83.emf"/><Relationship Id="rId39" Type="http://schemas.openxmlformats.org/officeDocument/2006/relationships/customXml" Target="../ink/ink89.xml"/><Relationship Id="rId40" Type="http://schemas.openxmlformats.org/officeDocument/2006/relationships/image" Target="../media/image84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6.emf"/><Relationship Id="rId12" Type="http://schemas.openxmlformats.org/officeDocument/2006/relationships/customXml" Target="../ink/ink93.xml"/><Relationship Id="rId13" Type="http://schemas.openxmlformats.org/officeDocument/2006/relationships/image" Target="../media/image87.emf"/><Relationship Id="rId14" Type="http://schemas.openxmlformats.org/officeDocument/2006/relationships/customXml" Target="../ink/ink94.xml"/><Relationship Id="rId15" Type="http://schemas.openxmlformats.org/officeDocument/2006/relationships/image" Target="../media/image88.emf"/><Relationship Id="rId16" Type="http://schemas.openxmlformats.org/officeDocument/2006/relationships/customXml" Target="../ink/ink95.xml"/><Relationship Id="rId17" Type="http://schemas.openxmlformats.org/officeDocument/2006/relationships/image" Target="../media/image89.emf"/><Relationship Id="rId18" Type="http://schemas.openxmlformats.org/officeDocument/2006/relationships/customXml" Target="../ink/ink96.xml"/><Relationship Id="rId19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ustomXml" Target="../ink/ink90.xml"/><Relationship Id="rId7" Type="http://schemas.openxmlformats.org/officeDocument/2006/relationships/image" Target="../media/image620.emf"/><Relationship Id="rId8" Type="http://schemas.openxmlformats.org/officeDocument/2006/relationships/customXml" Target="../ink/ink91.xml"/><Relationship Id="rId9" Type="http://schemas.openxmlformats.org/officeDocument/2006/relationships/image" Target="../media/image85.emf"/><Relationship Id="rId10" Type="http://schemas.openxmlformats.org/officeDocument/2006/relationships/customXml" Target="../ink/ink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71500"/>
            <a:ext cx="8229600" cy="2971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Objective: 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You </a:t>
            </a:r>
            <a:r>
              <a:rPr lang="en-US" sz="2400" dirty="0">
                <a:solidFill>
                  <a:schemeClr val="tx1"/>
                </a:solidFill>
              </a:rPr>
              <a:t>will learn </a:t>
            </a:r>
            <a:r>
              <a:rPr lang="en-US" sz="2400" dirty="0" smtClean="0">
                <a:solidFill>
                  <a:schemeClr val="tx1"/>
                </a:solidFill>
              </a:rPr>
              <a:t>how to </a:t>
            </a:r>
            <a:r>
              <a:rPr lang="en-US" sz="2400" i="1" dirty="0" smtClean="0">
                <a:solidFill>
                  <a:schemeClr val="tx1"/>
                </a:solidFill>
              </a:rPr>
              <a:t>apply</a:t>
            </a:r>
            <a:r>
              <a:rPr lang="en-US" sz="2400" dirty="0" smtClean="0">
                <a:solidFill>
                  <a:schemeClr val="tx1"/>
                </a:solidFill>
              </a:rPr>
              <a:t> the </a:t>
            </a:r>
            <a:r>
              <a:rPr lang="en-US" sz="2400" b="1" dirty="0" smtClean="0">
                <a:solidFill>
                  <a:schemeClr val="tx1"/>
                </a:solidFill>
              </a:rPr>
              <a:t>Greatest Common Factor (GCF) </a:t>
            </a:r>
            <a:r>
              <a:rPr lang="en-US" sz="2400" dirty="0" smtClean="0">
                <a:solidFill>
                  <a:schemeClr val="tx1"/>
                </a:solidFill>
              </a:rPr>
              <a:t>and the </a:t>
            </a:r>
            <a:r>
              <a:rPr lang="en-US" sz="2400" b="1" dirty="0" smtClean="0">
                <a:solidFill>
                  <a:schemeClr val="tx1"/>
                </a:solidFill>
              </a:rPr>
              <a:t>Lowest Common Multiple (LCM)</a:t>
            </a:r>
            <a:r>
              <a:rPr lang="en-US" sz="2400" dirty="0" smtClean="0">
                <a:solidFill>
                  <a:schemeClr val="tx1"/>
                </a:solidFill>
              </a:rPr>
              <a:t> to </a:t>
            </a:r>
            <a:r>
              <a:rPr lang="en-US" sz="2400" i="1" dirty="0" smtClean="0">
                <a:solidFill>
                  <a:schemeClr val="tx1"/>
                </a:solidFill>
              </a:rPr>
              <a:t>rename</a:t>
            </a:r>
            <a:r>
              <a:rPr lang="en-US" sz="2400" dirty="0" smtClean="0">
                <a:solidFill>
                  <a:schemeClr val="tx1"/>
                </a:solidFill>
              </a:rPr>
              <a:t> fractions by considering which manipulation will best help you </a:t>
            </a:r>
            <a:r>
              <a:rPr lang="en-US" sz="2400" i="1" dirty="0" smtClean="0">
                <a:solidFill>
                  <a:schemeClr val="tx1"/>
                </a:solidFill>
              </a:rPr>
              <a:t>simplify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i="1" dirty="0" smtClean="0">
                <a:solidFill>
                  <a:schemeClr val="tx1"/>
                </a:solidFill>
              </a:rPr>
              <a:t>compare</a:t>
            </a:r>
            <a:r>
              <a:rPr lang="en-US" sz="2400" dirty="0" smtClean="0">
                <a:solidFill>
                  <a:schemeClr val="tx1"/>
                </a:solidFill>
              </a:rPr>
              <a:t>, or </a:t>
            </a:r>
            <a:r>
              <a:rPr lang="en-US" sz="2400" i="1" dirty="0" smtClean="0">
                <a:solidFill>
                  <a:schemeClr val="tx1"/>
                </a:solidFill>
              </a:rPr>
              <a:t>operate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1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632" y="199644"/>
            <a:ext cx="811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 know that…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850" y="773852"/>
            <a:ext cx="4549705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fraction can be renamed to an equivalent fraction by applying the Identity Property of Multiplication or Division</a:t>
            </a: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create equivalent fractions to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reduce to lower terms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implify to lowest terms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ename to compare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ename to operate</a:t>
            </a:r>
          </a:p>
        </p:txBody>
      </p:sp>
      <p:pic>
        <p:nvPicPr>
          <p:cNvPr id="921" name="Picture 9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78" y="852158"/>
            <a:ext cx="457200" cy="685800"/>
          </a:xfrm>
          <a:prstGeom prst="rect">
            <a:avLst/>
          </a:prstGeom>
        </p:spPr>
      </p:pic>
      <p:pic>
        <p:nvPicPr>
          <p:cNvPr id="506" name="Picture 5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1943100"/>
            <a:ext cx="457200" cy="685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5" name="Ink 484"/>
              <p14:cNvContentPartPr/>
              <p14:nvPr/>
            </p14:nvContentPartPr>
            <p14:xfrm>
              <a:off x="6052568" y="871752"/>
              <a:ext cx="1891440" cy="685800"/>
            </p14:xfrm>
          </p:contentPart>
        </mc:Choice>
        <mc:Fallback xmlns="">
          <p:pic>
            <p:nvPicPr>
              <p:cNvPr id="485" name="Ink 48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1688" y="851232"/>
                <a:ext cx="193248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9" name="Ink 498"/>
              <p14:cNvContentPartPr/>
              <p14:nvPr/>
            </p14:nvContentPartPr>
            <p14:xfrm>
              <a:off x="7194488" y="835032"/>
              <a:ext cx="1310400" cy="753840"/>
            </p14:xfrm>
          </p:contentPart>
        </mc:Choice>
        <mc:Fallback xmlns="">
          <p:pic>
            <p:nvPicPr>
              <p:cNvPr id="499" name="Ink 49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8648" y="813792"/>
                <a:ext cx="134640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3" name="Ink 502"/>
              <p14:cNvContentPartPr/>
              <p14:nvPr/>
            </p14:nvContentPartPr>
            <p14:xfrm>
              <a:off x="6214208" y="2017992"/>
              <a:ext cx="1736640" cy="692640"/>
            </p14:xfrm>
          </p:contentPart>
        </mc:Choice>
        <mc:Fallback xmlns="">
          <p:pic>
            <p:nvPicPr>
              <p:cNvPr id="503" name="Ink 50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93328" y="1997112"/>
                <a:ext cx="177660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35" name="Ink 934"/>
              <p14:cNvContentPartPr/>
              <p14:nvPr/>
            </p14:nvContentPartPr>
            <p14:xfrm>
              <a:off x="8138408" y="1969752"/>
              <a:ext cx="438840" cy="643680"/>
            </p14:xfrm>
          </p:contentPart>
        </mc:Choice>
        <mc:Fallback xmlns="">
          <p:pic>
            <p:nvPicPr>
              <p:cNvPr id="935" name="Ink 9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19328" y="1948872"/>
                <a:ext cx="47880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39" name="Ink 938"/>
              <p14:cNvContentPartPr/>
              <p14:nvPr/>
            </p14:nvContentPartPr>
            <p14:xfrm>
              <a:off x="7161008" y="2034192"/>
              <a:ext cx="400680" cy="460440"/>
            </p14:xfrm>
          </p:contentPart>
        </mc:Choice>
        <mc:Fallback xmlns="">
          <p:pic>
            <p:nvPicPr>
              <p:cNvPr id="939" name="Ink 9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45168" y="2013312"/>
                <a:ext cx="42300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9" name="Ink 948"/>
              <p14:cNvContentPartPr/>
              <p14:nvPr/>
            </p14:nvContentPartPr>
            <p14:xfrm>
              <a:off x="5399888" y="3776952"/>
              <a:ext cx="1055520" cy="304560"/>
            </p14:xfrm>
          </p:contentPart>
        </mc:Choice>
        <mc:Fallback xmlns="">
          <p:pic>
            <p:nvPicPr>
              <p:cNvPr id="949" name="Ink 94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83328" y="3756072"/>
                <a:ext cx="10915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50" name="Ink 949"/>
              <p14:cNvContentPartPr/>
              <p14:nvPr/>
            </p14:nvContentPartPr>
            <p14:xfrm>
              <a:off x="4885448" y="3627192"/>
              <a:ext cx="368280" cy="565200"/>
            </p14:xfrm>
          </p:contentPart>
        </mc:Choice>
        <mc:Fallback xmlns="">
          <p:pic>
            <p:nvPicPr>
              <p:cNvPr id="950" name="Ink 94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69968" y="3606312"/>
                <a:ext cx="401760" cy="606240"/>
              </a:xfrm>
              <a:prstGeom prst="rect">
                <a:avLst/>
              </a:prstGeom>
            </p:spPr>
          </p:pic>
        </mc:Fallback>
      </mc:AlternateContent>
      <p:pic>
        <p:nvPicPr>
          <p:cNvPr id="951" name="Picture 9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53" y="3538593"/>
            <a:ext cx="494931" cy="7423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57" name="Ink 956"/>
              <p14:cNvContentPartPr/>
              <p14:nvPr/>
            </p14:nvContentPartPr>
            <p14:xfrm>
              <a:off x="5817128" y="3580392"/>
              <a:ext cx="1187640" cy="617400"/>
            </p14:xfrm>
          </p:contentPart>
        </mc:Choice>
        <mc:Fallback xmlns="">
          <p:pic>
            <p:nvPicPr>
              <p:cNvPr id="957" name="Ink 95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96968" y="3560592"/>
                <a:ext cx="122724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3" name="Ink 962"/>
              <p14:cNvContentPartPr/>
              <p14:nvPr/>
            </p14:nvContentPartPr>
            <p14:xfrm>
              <a:off x="5442008" y="4477512"/>
              <a:ext cx="983880" cy="296280"/>
            </p14:xfrm>
          </p:contentPart>
        </mc:Choice>
        <mc:Fallback xmlns="">
          <p:pic>
            <p:nvPicPr>
              <p:cNvPr id="963" name="Ink 96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22208" y="4456632"/>
                <a:ext cx="102456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70" name="Ink 969"/>
              <p14:cNvContentPartPr/>
              <p14:nvPr/>
            </p14:nvContentPartPr>
            <p14:xfrm>
              <a:off x="4889768" y="4394712"/>
              <a:ext cx="384120" cy="503280"/>
            </p14:xfrm>
          </p:contentPart>
        </mc:Choice>
        <mc:Fallback xmlns="">
          <p:pic>
            <p:nvPicPr>
              <p:cNvPr id="970" name="Ink 9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68888" y="4383552"/>
                <a:ext cx="425520" cy="535320"/>
              </a:xfrm>
              <a:prstGeom prst="rect">
                <a:avLst/>
              </a:prstGeom>
            </p:spPr>
          </p:pic>
        </mc:Fallback>
      </mc:AlternateContent>
      <p:pic>
        <p:nvPicPr>
          <p:cNvPr id="972" name="Picture 9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71" y="4272084"/>
            <a:ext cx="435554" cy="6533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85" name="Ink 984"/>
              <p14:cNvContentPartPr/>
              <p14:nvPr/>
            </p14:nvContentPartPr>
            <p14:xfrm>
              <a:off x="5793008" y="4336752"/>
              <a:ext cx="1188000" cy="636480"/>
            </p14:xfrm>
          </p:contentPart>
        </mc:Choice>
        <mc:Fallback xmlns="">
          <p:pic>
            <p:nvPicPr>
              <p:cNvPr id="985" name="Ink 98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72128" y="4317672"/>
                <a:ext cx="121824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90" name="Ink 989"/>
              <p14:cNvContentPartPr/>
              <p14:nvPr/>
            </p14:nvContentPartPr>
            <p14:xfrm>
              <a:off x="6139688" y="5147112"/>
              <a:ext cx="308880" cy="511200"/>
            </p14:xfrm>
          </p:contentPart>
        </mc:Choice>
        <mc:Fallback xmlns="">
          <p:pic>
            <p:nvPicPr>
              <p:cNvPr id="990" name="Ink 98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18808" y="5126232"/>
                <a:ext cx="34920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95" name="Ink 994"/>
              <p14:cNvContentPartPr/>
              <p14:nvPr/>
            </p14:nvContentPartPr>
            <p14:xfrm>
              <a:off x="5521208" y="5219832"/>
              <a:ext cx="518040" cy="339120"/>
            </p14:xfrm>
          </p:contentPart>
        </mc:Choice>
        <mc:Fallback xmlns="">
          <p:pic>
            <p:nvPicPr>
              <p:cNvPr id="995" name="Ink 99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02128" y="5202192"/>
                <a:ext cx="55512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96" name="Ink 995"/>
              <p14:cNvContentPartPr/>
              <p14:nvPr/>
            </p14:nvContentPartPr>
            <p14:xfrm>
              <a:off x="5076608" y="5438712"/>
              <a:ext cx="342720" cy="31680"/>
            </p14:xfrm>
          </p:contentPart>
        </mc:Choice>
        <mc:Fallback xmlns="">
          <p:pic>
            <p:nvPicPr>
              <p:cNvPr id="996" name="Ink 99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58968" y="5417832"/>
                <a:ext cx="3808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99" name="Ink 998"/>
              <p14:cNvContentPartPr/>
              <p14:nvPr/>
            </p14:nvContentPartPr>
            <p14:xfrm>
              <a:off x="5102528" y="5183472"/>
              <a:ext cx="208080" cy="528840"/>
            </p14:xfrm>
          </p:contentPart>
        </mc:Choice>
        <mc:Fallback xmlns="">
          <p:pic>
            <p:nvPicPr>
              <p:cNvPr id="999" name="Ink 99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81288" y="5162592"/>
                <a:ext cx="25020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02" name="Ink 1001"/>
              <p14:cNvContentPartPr/>
              <p14:nvPr/>
            </p14:nvContentPartPr>
            <p14:xfrm>
              <a:off x="5690048" y="5362032"/>
              <a:ext cx="201960" cy="126360"/>
            </p14:xfrm>
          </p:contentPart>
        </mc:Choice>
        <mc:Fallback xmlns="">
          <p:pic>
            <p:nvPicPr>
              <p:cNvPr id="1002" name="Ink 100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69168" y="5341872"/>
                <a:ext cx="2437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05" name="Ink 1004"/>
              <p14:cNvContentPartPr/>
              <p14:nvPr/>
            </p14:nvContentPartPr>
            <p14:xfrm>
              <a:off x="6756368" y="5047752"/>
              <a:ext cx="2078280" cy="637920"/>
            </p14:xfrm>
          </p:contentPart>
        </mc:Choice>
        <mc:Fallback xmlns="">
          <p:pic>
            <p:nvPicPr>
              <p:cNvPr id="1005" name="Ink 100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35488" y="5030832"/>
                <a:ext cx="2116800" cy="66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904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03" y="276195"/>
            <a:ext cx="872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Simplify, compare, or operate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 fractions by using the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GCF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and/or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LCM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(LCD). </a:t>
            </a:r>
          </a:p>
        </p:txBody>
      </p:sp>
      <p:sp>
        <p:nvSpPr>
          <p:cNvPr id="805" name="TextBox 804"/>
          <p:cNvSpPr txBox="1"/>
          <p:nvPr/>
        </p:nvSpPr>
        <p:spPr>
          <a:xfrm>
            <a:off x="342900" y="1371600"/>
            <a:ext cx="3314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Simplify</a:t>
            </a: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fraction to 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lowest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terms by dividing it by a fraction name for 1 comprised of the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reatest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ommon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actor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(GCF)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between the </a:t>
            </a:r>
            <a:r>
              <a:rPr lang="en-US" sz="2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numerator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2400" dirty="0" smtClean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denominator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7" name="Ink 816"/>
              <p14:cNvContentPartPr/>
              <p14:nvPr/>
            </p14:nvContentPartPr>
            <p14:xfrm>
              <a:off x="3576488" y="1307352"/>
              <a:ext cx="1671840" cy="1155240"/>
            </p14:xfrm>
          </p:contentPart>
        </mc:Choice>
        <mc:Fallback xmlns="">
          <p:pic>
            <p:nvPicPr>
              <p:cNvPr id="817" name="Ink 8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9208" y="1288632"/>
                <a:ext cx="1700280" cy="11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6" name="Ink 825"/>
              <p14:cNvContentPartPr/>
              <p14:nvPr/>
            </p14:nvContentPartPr>
            <p14:xfrm>
              <a:off x="4867808" y="1653672"/>
              <a:ext cx="1109880" cy="726840"/>
            </p14:xfrm>
          </p:contentPart>
        </mc:Choice>
        <mc:Fallback xmlns="">
          <p:pic>
            <p:nvPicPr>
              <p:cNvPr id="826" name="Ink 8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57728" y="1637832"/>
                <a:ext cx="1135440" cy="754200"/>
              </a:xfrm>
              <a:prstGeom prst="rect">
                <a:avLst/>
              </a:prstGeom>
            </p:spPr>
          </p:pic>
        </mc:Fallback>
      </mc:AlternateContent>
      <p:pic>
        <p:nvPicPr>
          <p:cNvPr id="831" name="Picture 8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88" y="1307352"/>
            <a:ext cx="576232" cy="8643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50" name="Ink 849"/>
              <p14:cNvContentPartPr/>
              <p14:nvPr/>
            </p14:nvContentPartPr>
            <p14:xfrm>
              <a:off x="7401848" y="1239312"/>
              <a:ext cx="0" cy="720"/>
            </p14:xfrm>
          </p:contentPart>
        </mc:Choice>
        <mc:Fallback xmlns="">
          <p:pic>
            <p:nvPicPr>
              <p:cNvPr id="850" name="Ink 8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52" name="Ink 851"/>
              <p14:cNvContentPartPr/>
              <p14:nvPr/>
            </p14:nvContentPartPr>
            <p14:xfrm>
              <a:off x="7046168" y="880752"/>
              <a:ext cx="1500480" cy="666720"/>
            </p14:xfrm>
          </p:contentPart>
        </mc:Choice>
        <mc:Fallback xmlns="">
          <p:pic>
            <p:nvPicPr>
              <p:cNvPr id="852" name="Ink 85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25648" y="859872"/>
                <a:ext cx="153936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70" name="Ink 869"/>
              <p14:cNvContentPartPr/>
              <p14:nvPr/>
            </p14:nvContentPartPr>
            <p14:xfrm>
              <a:off x="7046168" y="1793352"/>
              <a:ext cx="1550520" cy="455040"/>
            </p14:xfrm>
          </p:contentPart>
        </mc:Choice>
        <mc:Fallback xmlns="">
          <p:pic>
            <p:nvPicPr>
              <p:cNvPr id="870" name="Ink 86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26368" y="1772832"/>
                <a:ext cx="158544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86" name="Ink 885"/>
              <p14:cNvContentPartPr/>
              <p14:nvPr/>
            </p14:nvContentPartPr>
            <p14:xfrm>
              <a:off x="6060128" y="1177392"/>
              <a:ext cx="2312640" cy="1065600"/>
            </p14:xfrm>
          </p:contentPart>
        </mc:Choice>
        <mc:Fallback xmlns="">
          <p:pic>
            <p:nvPicPr>
              <p:cNvPr id="886" name="Ink 88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46088" y="1162632"/>
                <a:ext cx="2340000" cy="10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4" name="Ink 1023"/>
              <p14:cNvContentPartPr/>
              <p14:nvPr/>
            </p14:nvContentPartPr>
            <p14:xfrm>
              <a:off x="4499888" y="2756352"/>
              <a:ext cx="1004760" cy="738360"/>
            </p14:xfrm>
          </p:contentPart>
        </mc:Choice>
        <mc:Fallback xmlns="">
          <p:pic>
            <p:nvPicPr>
              <p:cNvPr id="1024" name="Ink 10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79008" y="2735112"/>
                <a:ext cx="1046520" cy="77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31" name="Ink 1030"/>
              <p14:cNvContentPartPr/>
              <p14:nvPr/>
            </p14:nvContentPartPr>
            <p14:xfrm>
              <a:off x="4757288" y="2622072"/>
              <a:ext cx="1344960" cy="1054440"/>
            </p14:xfrm>
          </p:contentPart>
        </mc:Choice>
        <mc:Fallback xmlns="">
          <p:pic>
            <p:nvPicPr>
              <p:cNvPr id="1031" name="Ink 103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42528" y="2607312"/>
                <a:ext cx="1368720" cy="10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505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03" y="276195"/>
            <a:ext cx="872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Simplify, compare, or operate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 fractions by using the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GCF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LCM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(LCD). </a:t>
            </a:r>
          </a:p>
        </p:txBody>
      </p:sp>
      <p:sp>
        <p:nvSpPr>
          <p:cNvPr id="805" name="TextBox 804"/>
          <p:cNvSpPr txBox="1"/>
          <p:nvPr/>
        </p:nvSpPr>
        <p:spPr>
          <a:xfrm>
            <a:off x="342900" y="1371600"/>
            <a:ext cx="3314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Reduce</a:t>
            </a: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fraction to 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lower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terms by dividing it by a fraction name for 1 comprised of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common factor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between the </a:t>
            </a:r>
            <a:r>
              <a:rPr lang="en-US" sz="2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numerator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2400" dirty="0" smtClean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denominator</a:t>
            </a:r>
          </a:p>
        </p:txBody>
      </p:sp>
      <p:pic>
        <p:nvPicPr>
          <p:cNvPr id="831" name="Picture 8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29" y="1488792"/>
            <a:ext cx="576232" cy="8643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50" name="Ink 849"/>
              <p14:cNvContentPartPr/>
              <p14:nvPr/>
            </p14:nvContentPartPr>
            <p14:xfrm>
              <a:off x="7401848" y="1239312"/>
              <a:ext cx="0" cy="720"/>
            </p14:xfrm>
          </p:contentPart>
        </mc:Choice>
        <mc:Fallback xmlns="">
          <p:pic>
            <p:nvPicPr>
              <p:cNvPr id="850" name="Ink 8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4078688" y="1020792"/>
              <a:ext cx="559080" cy="697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8888" y="999912"/>
                <a:ext cx="586440" cy="7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4796528" y="965712"/>
              <a:ext cx="1218960" cy="8110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77448" y="948072"/>
                <a:ext cx="1253880" cy="8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6" name="Ink 815"/>
              <p14:cNvContentPartPr/>
              <p14:nvPr/>
            </p14:nvContentPartPr>
            <p14:xfrm>
              <a:off x="5300528" y="1488792"/>
              <a:ext cx="901552" cy="1312260"/>
            </p14:xfrm>
          </p:contentPart>
        </mc:Choice>
        <mc:Fallback xmlns="">
          <p:pic>
            <p:nvPicPr>
              <p:cNvPr id="816" name="Ink 8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79645" y="1467911"/>
                <a:ext cx="942237" cy="1351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8" name="Ink 817"/>
              <p14:cNvContentPartPr/>
              <p14:nvPr/>
            </p14:nvContentPartPr>
            <p14:xfrm>
              <a:off x="4145288" y="2126712"/>
              <a:ext cx="877680" cy="640800"/>
            </p14:xfrm>
          </p:contentPart>
        </mc:Choice>
        <mc:Fallback xmlns="">
          <p:pic>
            <p:nvPicPr>
              <p:cNvPr id="818" name="Ink 8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24408" y="2108712"/>
                <a:ext cx="91584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30" name="Ink 829"/>
              <p14:cNvContentPartPr/>
              <p14:nvPr/>
            </p14:nvContentPartPr>
            <p14:xfrm>
              <a:off x="5370728" y="1722072"/>
              <a:ext cx="1341112" cy="628620"/>
            </p14:xfrm>
          </p:contentPart>
        </mc:Choice>
        <mc:Fallback xmlns="">
          <p:pic>
            <p:nvPicPr>
              <p:cNvPr id="830" name="Ink 8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1286" y="1701190"/>
                <a:ext cx="1367394" cy="6689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986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03" y="276195"/>
            <a:ext cx="872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Simplify, compare, or operate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 fractions by using the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GCF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LCM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(LCD). </a:t>
            </a:r>
          </a:p>
        </p:txBody>
      </p:sp>
      <p:sp>
        <p:nvSpPr>
          <p:cNvPr id="805" name="TextBox 804"/>
          <p:cNvSpPr txBox="1"/>
          <p:nvPr/>
        </p:nvSpPr>
        <p:spPr>
          <a:xfrm>
            <a:off x="342900" y="1371600"/>
            <a:ext cx="3314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Rename</a:t>
            </a: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fraction to 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greater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terms by multiplying it by a fraction name for 1 comprised of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common factor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between the </a:t>
            </a:r>
            <a:r>
              <a:rPr lang="en-US" sz="24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numerator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2400" dirty="0" smtClean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denominator</a:t>
            </a:r>
          </a:p>
        </p:txBody>
      </p:sp>
      <p:pic>
        <p:nvPicPr>
          <p:cNvPr id="831" name="Picture 8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62364"/>
            <a:ext cx="576232" cy="8643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50" name="Ink 849"/>
              <p14:cNvContentPartPr/>
              <p14:nvPr/>
            </p14:nvContentPartPr>
            <p14:xfrm>
              <a:off x="7401848" y="1239312"/>
              <a:ext cx="0" cy="720"/>
            </p14:xfrm>
          </p:contentPart>
        </mc:Choice>
        <mc:Fallback xmlns="">
          <p:pic>
            <p:nvPicPr>
              <p:cNvPr id="850" name="Ink 8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4078688" y="1020792"/>
              <a:ext cx="559080" cy="697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8888" y="999912"/>
                <a:ext cx="586440" cy="7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4796528" y="965712"/>
              <a:ext cx="1218960" cy="8110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77448" y="948072"/>
                <a:ext cx="1253880" cy="8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4143488" y="2100072"/>
              <a:ext cx="1933200" cy="864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22608" y="2080272"/>
                <a:ext cx="1961280" cy="89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3516008" y="1621992"/>
              <a:ext cx="129240" cy="1508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97648" y="1609392"/>
                <a:ext cx="1648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/>
              <p14:cNvContentPartPr/>
              <p14:nvPr/>
            </p14:nvContentPartPr>
            <p14:xfrm>
              <a:off x="3520328" y="1581312"/>
              <a:ext cx="115200" cy="2077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0168" y="1562232"/>
                <a:ext cx="1537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/>
              <p14:cNvContentPartPr/>
              <p14:nvPr/>
            </p14:nvContentPartPr>
            <p14:xfrm>
              <a:off x="3693848" y="1343352"/>
              <a:ext cx="329040" cy="10396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72608" y="1323552"/>
                <a:ext cx="369360" cy="10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06" name="Ink 805"/>
              <p14:cNvContentPartPr/>
              <p14:nvPr/>
            </p14:nvContentPartPr>
            <p14:xfrm>
              <a:off x="3072488" y="1492032"/>
              <a:ext cx="307440" cy="551520"/>
            </p14:xfrm>
          </p:contentPart>
        </mc:Choice>
        <mc:Fallback xmlns="">
          <p:pic>
            <p:nvPicPr>
              <p:cNvPr id="806" name="Ink 80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61328" y="1472232"/>
                <a:ext cx="33300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09" name="Ink 808"/>
              <p14:cNvContentPartPr/>
              <p14:nvPr/>
            </p14:nvContentPartPr>
            <p14:xfrm>
              <a:off x="4144208" y="2119512"/>
              <a:ext cx="437400" cy="202680"/>
            </p14:xfrm>
          </p:contentPart>
        </mc:Choice>
        <mc:Fallback xmlns="">
          <p:pic>
            <p:nvPicPr>
              <p:cNvPr id="809" name="Ink 80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23688" y="2099352"/>
                <a:ext cx="478440" cy="2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150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03" y="276195"/>
            <a:ext cx="872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Simplify, compare, or operate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 fractions by using the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GCF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LCM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(LCD). </a:t>
            </a:r>
          </a:p>
        </p:txBody>
      </p:sp>
      <p:sp>
        <p:nvSpPr>
          <p:cNvPr id="805" name="TextBox 804"/>
          <p:cNvSpPr txBox="1"/>
          <p:nvPr/>
        </p:nvSpPr>
        <p:spPr>
          <a:xfrm>
            <a:off x="149003" y="1371600"/>
            <a:ext cx="4457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Rename fractions</a:t>
            </a: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fractions with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common denominators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using the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owest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ommon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ultiple (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LCM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or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owest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ommon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enominator (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LCD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2400" dirty="0" smtClean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50" name="Ink 849"/>
              <p14:cNvContentPartPr/>
              <p14:nvPr/>
            </p14:nvContentPartPr>
            <p14:xfrm>
              <a:off x="7401848" y="1239312"/>
              <a:ext cx="0" cy="720"/>
            </p14:xfrm>
          </p:contentPart>
        </mc:Choice>
        <mc:Fallback xmlns="">
          <p:pic>
            <p:nvPicPr>
              <p:cNvPr id="850" name="Ink 84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4927928" y="845832"/>
              <a:ext cx="2562840" cy="927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2808" y="824952"/>
                <a:ext cx="2586960" cy="9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00" name="Ink 799"/>
              <p14:cNvContentPartPr/>
              <p14:nvPr/>
            </p14:nvContentPartPr>
            <p14:xfrm>
              <a:off x="3447248" y="1524072"/>
              <a:ext cx="1396080" cy="361800"/>
            </p14:xfrm>
          </p:contentPart>
        </mc:Choice>
        <mc:Fallback xmlns="">
          <p:pic>
            <p:nvPicPr>
              <p:cNvPr id="800" name="Ink 79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32488" y="1510392"/>
                <a:ext cx="141696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14" name="Ink 813"/>
              <p14:cNvContentPartPr/>
              <p14:nvPr/>
            </p14:nvContentPartPr>
            <p14:xfrm>
              <a:off x="7407968" y="1580952"/>
              <a:ext cx="0" cy="0"/>
            </p14:xfrm>
          </p:contentPart>
        </mc:Choice>
        <mc:Fallback xmlns="">
          <p:pic>
            <p:nvPicPr>
              <p:cNvPr id="814" name="Ink 8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20" name="Ink 819"/>
              <p14:cNvContentPartPr/>
              <p14:nvPr/>
            </p14:nvContentPartPr>
            <p14:xfrm>
              <a:off x="7120328" y="1406712"/>
              <a:ext cx="1990800" cy="597960"/>
            </p14:xfrm>
          </p:contentPart>
        </mc:Choice>
        <mc:Fallback xmlns="">
          <p:pic>
            <p:nvPicPr>
              <p:cNvPr id="820" name="Ink 81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05928" y="1398432"/>
                <a:ext cx="201996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41" name="Ink 840"/>
              <p14:cNvContentPartPr/>
              <p14:nvPr/>
            </p14:nvContentPartPr>
            <p14:xfrm>
              <a:off x="7557368" y="1739712"/>
              <a:ext cx="490320" cy="327600"/>
            </p14:xfrm>
          </p:contentPart>
        </mc:Choice>
        <mc:Fallback xmlns="">
          <p:pic>
            <p:nvPicPr>
              <p:cNvPr id="841" name="Ink 84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42608" y="1724952"/>
                <a:ext cx="5198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46" name="Ink 845"/>
              <p14:cNvContentPartPr/>
              <p14:nvPr/>
            </p14:nvContentPartPr>
            <p14:xfrm>
              <a:off x="6830888" y="1269192"/>
              <a:ext cx="471960" cy="1274040"/>
            </p14:xfrm>
          </p:contentPart>
        </mc:Choice>
        <mc:Fallback xmlns="">
          <p:pic>
            <p:nvPicPr>
              <p:cNvPr id="846" name="Ink 84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26568" y="1258032"/>
                <a:ext cx="491040" cy="12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47" name="Ink 846"/>
              <p14:cNvContentPartPr/>
              <p14:nvPr/>
            </p14:nvContentPartPr>
            <p14:xfrm>
              <a:off x="6811088" y="2389512"/>
              <a:ext cx="244080" cy="255960"/>
            </p14:xfrm>
          </p:contentPart>
        </mc:Choice>
        <mc:Fallback xmlns="">
          <p:pic>
            <p:nvPicPr>
              <p:cNvPr id="847" name="Ink 84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97048" y="2375472"/>
                <a:ext cx="269640" cy="284760"/>
              </a:xfrm>
              <a:prstGeom prst="rect">
                <a:avLst/>
              </a:prstGeom>
            </p:spPr>
          </p:pic>
        </mc:Fallback>
      </mc:AlternateContent>
      <p:pic>
        <p:nvPicPr>
          <p:cNvPr id="848" name="Picture 84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25" y="2199122"/>
            <a:ext cx="484715" cy="72707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72" y="2168021"/>
            <a:ext cx="484715" cy="7270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3" name="Ink 82"/>
              <p14:cNvContentPartPr/>
              <p14:nvPr/>
            </p14:nvContentPartPr>
            <p14:xfrm>
              <a:off x="4485256" y="1441878"/>
              <a:ext cx="490320" cy="32760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70496" y="1427118"/>
                <a:ext cx="5198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49" name="Ink 848"/>
              <p14:cNvContentPartPr/>
              <p14:nvPr/>
            </p14:nvContentPartPr>
            <p14:xfrm>
              <a:off x="4790768" y="1431552"/>
              <a:ext cx="401760" cy="1123560"/>
            </p14:xfrm>
          </p:contentPart>
        </mc:Choice>
        <mc:Fallback xmlns="">
          <p:pic>
            <p:nvPicPr>
              <p:cNvPr id="849" name="Ink 84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76008" y="1417512"/>
                <a:ext cx="428760" cy="11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51" name="Ink 850"/>
              <p14:cNvContentPartPr/>
              <p14:nvPr/>
            </p14:nvContentPartPr>
            <p14:xfrm>
              <a:off x="5128088" y="2410752"/>
              <a:ext cx="129240" cy="232920"/>
            </p14:xfrm>
          </p:contentPart>
        </mc:Choice>
        <mc:Fallback xmlns="">
          <p:pic>
            <p:nvPicPr>
              <p:cNvPr id="851" name="Ink 85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14408" y="2396712"/>
                <a:ext cx="1573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54" name="Ink 853"/>
              <p14:cNvContentPartPr/>
              <p14:nvPr/>
            </p14:nvContentPartPr>
            <p14:xfrm>
              <a:off x="4902008" y="2623872"/>
              <a:ext cx="183960" cy="174240"/>
            </p14:xfrm>
          </p:contentPart>
        </mc:Choice>
        <mc:Fallback xmlns="">
          <p:pic>
            <p:nvPicPr>
              <p:cNvPr id="854" name="Ink 85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4822" y="2603352"/>
                <a:ext cx="2044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57" name="Ink 856"/>
              <p14:cNvContentPartPr/>
              <p14:nvPr/>
            </p14:nvContentPartPr>
            <p14:xfrm>
              <a:off x="7087568" y="2564472"/>
              <a:ext cx="210600" cy="220680"/>
            </p14:xfrm>
          </p:contentPart>
        </mc:Choice>
        <mc:Fallback xmlns="">
          <p:pic>
            <p:nvPicPr>
              <p:cNvPr id="857" name="Ink 85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67408" y="2545752"/>
                <a:ext cx="2476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4" name="Ink 63"/>
              <p14:cNvContentPartPr/>
              <p14:nvPr/>
            </p14:nvContentPartPr>
            <p14:xfrm>
              <a:off x="4507808" y="2285832"/>
              <a:ext cx="150480" cy="2613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93048" y="2277192"/>
                <a:ext cx="1760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" name="Ink 65"/>
              <p14:cNvContentPartPr/>
              <p14:nvPr/>
            </p14:nvContentPartPr>
            <p14:xfrm>
              <a:off x="4512128" y="2677512"/>
              <a:ext cx="167400" cy="1123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97368" y="2663112"/>
                <a:ext cx="187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7" name="Ink 66"/>
              <p14:cNvContentPartPr/>
              <p14:nvPr/>
            </p14:nvContentPartPr>
            <p14:xfrm>
              <a:off x="4625528" y="2686152"/>
              <a:ext cx="47520" cy="31500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15448" y="2672472"/>
                <a:ext cx="6264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" name="Ink 70"/>
              <p14:cNvContentPartPr/>
              <p14:nvPr/>
            </p14:nvContentPartPr>
            <p14:xfrm>
              <a:off x="7430648" y="2322912"/>
              <a:ext cx="313920" cy="5850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16248" y="2308872"/>
                <a:ext cx="339480" cy="6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4" name="Ink 73"/>
              <p14:cNvContentPartPr/>
              <p14:nvPr/>
            </p14:nvContentPartPr>
            <p14:xfrm>
              <a:off x="5317088" y="2221392"/>
              <a:ext cx="730080" cy="7455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0168" y="2201232"/>
                <a:ext cx="76428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8" name="Ink 87"/>
              <p14:cNvContentPartPr/>
              <p14:nvPr/>
            </p14:nvContentPartPr>
            <p14:xfrm>
              <a:off x="6171008" y="2195112"/>
              <a:ext cx="365760" cy="75960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50848" y="2176032"/>
                <a:ext cx="393480" cy="7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" name="Ink 91"/>
              <p14:cNvContentPartPr/>
              <p14:nvPr/>
            </p14:nvContentPartPr>
            <p14:xfrm>
              <a:off x="4416728" y="2566632"/>
              <a:ext cx="349560" cy="4356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05928" y="2551872"/>
                <a:ext cx="373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99" name="Ink 898"/>
              <p14:cNvContentPartPr/>
              <p14:nvPr/>
            </p14:nvContentPartPr>
            <p14:xfrm>
              <a:off x="5673488" y="3673632"/>
              <a:ext cx="2004120" cy="949320"/>
            </p14:xfrm>
          </p:contentPart>
        </mc:Choice>
        <mc:Fallback xmlns="">
          <p:pic>
            <p:nvPicPr>
              <p:cNvPr id="899" name="Ink 89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58728" y="3653472"/>
                <a:ext cx="203976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11" name="Ink 910"/>
              <p14:cNvContentPartPr/>
              <p14:nvPr/>
            </p14:nvContentPartPr>
            <p14:xfrm>
              <a:off x="3962408" y="3687672"/>
              <a:ext cx="1225800" cy="927000"/>
            </p14:xfrm>
          </p:contentPart>
        </mc:Choice>
        <mc:Fallback xmlns="">
          <p:pic>
            <p:nvPicPr>
              <p:cNvPr id="911" name="Ink 91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941888" y="3667512"/>
                <a:ext cx="1266120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12" name="Ink 911"/>
              <p14:cNvContentPartPr/>
              <p14:nvPr/>
            </p14:nvContentPartPr>
            <p14:xfrm>
              <a:off x="4242488" y="3698832"/>
              <a:ext cx="200160" cy="795600"/>
            </p14:xfrm>
          </p:contentPart>
        </mc:Choice>
        <mc:Fallback xmlns="">
          <p:pic>
            <p:nvPicPr>
              <p:cNvPr id="912" name="Ink 91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229528" y="3688752"/>
                <a:ext cx="23400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13" name="Ink 912"/>
              <p14:cNvContentPartPr/>
              <p14:nvPr/>
            </p14:nvContentPartPr>
            <p14:xfrm>
              <a:off x="3748568" y="3746352"/>
              <a:ext cx="207720" cy="766440"/>
            </p14:xfrm>
          </p:contentPart>
        </mc:Choice>
        <mc:Fallback xmlns="">
          <p:pic>
            <p:nvPicPr>
              <p:cNvPr id="913" name="Ink 91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27688" y="3727272"/>
                <a:ext cx="247680" cy="7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18" name="Ink 917"/>
              <p14:cNvContentPartPr/>
              <p14:nvPr/>
            </p14:nvContentPartPr>
            <p14:xfrm>
              <a:off x="4746128" y="4331352"/>
              <a:ext cx="279720" cy="312480"/>
            </p14:xfrm>
          </p:contentPart>
        </mc:Choice>
        <mc:Fallback xmlns="">
          <p:pic>
            <p:nvPicPr>
              <p:cNvPr id="918" name="Ink 917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77008" y="4186632"/>
                <a:ext cx="41184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19" name="Ink 918"/>
              <p14:cNvContentPartPr/>
              <p14:nvPr/>
            </p14:nvContentPartPr>
            <p14:xfrm>
              <a:off x="7174328" y="3815832"/>
              <a:ext cx="263880" cy="604440"/>
            </p14:xfrm>
          </p:contentPart>
        </mc:Choice>
        <mc:Fallback xmlns="">
          <p:pic>
            <p:nvPicPr>
              <p:cNvPr id="919" name="Ink 918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04848" y="3682992"/>
                <a:ext cx="405000" cy="88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0" name="Ink 919"/>
              <p14:cNvContentPartPr/>
              <p14:nvPr/>
            </p14:nvContentPartPr>
            <p14:xfrm>
              <a:off x="6353888" y="4324512"/>
              <a:ext cx="357480" cy="244080"/>
            </p14:xfrm>
          </p:contentPart>
        </mc:Choice>
        <mc:Fallback xmlns="">
          <p:pic>
            <p:nvPicPr>
              <p:cNvPr id="920" name="Ink 919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289088" y="4201032"/>
                <a:ext cx="48924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1" name="Ink 920"/>
              <p14:cNvContentPartPr/>
              <p14:nvPr/>
            </p14:nvContentPartPr>
            <p14:xfrm>
              <a:off x="3982208" y="3878832"/>
              <a:ext cx="264600" cy="534240"/>
            </p14:xfrm>
          </p:contentPart>
        </mc:Choice>
        <mc:Fallback xmlns="">
          <p:pic>
            <p:nvPicPr>
              <p:cNvPr id="921" name="Ink 920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12008" y="3740952"/>
                <a:ext cx="39780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5" name="Ink 924"/>
              <p14:cNvContentPartPr/>
              <p14:nvPr/>
            </p14:nvContentPartPr>
            <p14:xfrm>
              <a:off x="4567568" y="2964792"/>
              <a:ext cx="568440" cy="752400"/>
            </p14:xfrm>
          </p:contentPart>
        </mc:Choice>
        <mc:Fallback xmlns="">
          <p:pic>
            <p:nvPicPr>
              <p:cNvPr id="925" name="Ink 924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54968" y="2951112"/>
                <a:ext cx="594720" cy="7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6" name="Ink 925"/>
              <p14:cNvContentPartPr/>
              <p14:nvPr/>
            </p14:nvContentPartPr>
            <p14:xfrm>
              <a:off x="6755648" y="3001872"/>
              <a:ext cx="205920" cy="631440"/>
            </p14:xfrm>
          </p:contentPart>
        </mc:Choice>
        <mc:Fallback xmlns="">
          <p:pic>
            <p:nvPicPr>
              <p:cNvPr id="926" name="Ink 925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741248" y="2987112"/>
                <a:ext cx="235080" cy="65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996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10787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Solve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problem by deciding to use the GCF and/or the LCM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simplify, compare, or operate.</a:t>
            </a:r>
          </a:p>
        </p:txBody>
      </p:sp>
      <p:sp>
        <p:nvSpPr>
          <p:cNvPr id="513" name="Rectangle 512"/>
          <p:cNvSpPr/>
          <p:nvPr/>
        </p:nvSpPr>
        <p:spPr>
          <a:xfrm>
            <a:off x="236022" y="1159168"/>
            <a:ext cx="8801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j-lt"/>
              </a:rPr>
              <a:t>Problem: </a:t>
            </a:r>
            <a:r>
              <a:rPr lang="en-US" sz="2400" dirty="0" smtClean="0">
                <a:latin typeface="+mj-lt"/>
              </a:rPr>
              <a:t>Compare 4/5 and 5/16.</a:t>
            </a:r>
          </a:p>
        </p:txBody>
      </p:sp>
      <p:sp>
        <p:nvSpPr>
          <p:cNvPr id="545" name="TextBox 544"/>
          <p:cNvSpPr txBox="1"/>
          <p:nvPr/>
        </p:nvSpPr>
        <p:spPr>
          <a:xfrm>
            <a:off x="236022" y="1828800"/>
            <a:ext cx="2621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Strategy</a:t>
            </a: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Rename the fractions to the LCD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48" name="Ink 547"/>
              <p14:cNvContentPartPr/>
              <p14:nvPr/>
            </p14:nvContentPartPr>
            <p14:xfrm>
              <a:off x="3642728" y="1892712"/>
              <a:ext cx="160200" cy="120240"/>
            </p14:xfrm>
          </p:contentPart>
        </mc:Choice>
        <mc:Fallback xmlns="">
          <p:pic>
            <p:nvPicPr>
              <p:cNvPr id="548" name="Ink 54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1848" y="1871832"/>
                <a:ext cx="2019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49" name="Ink 548"/>
              <p14:cNvContentPartPr/>
              <p14:nvPr/>
            </p14:nvContentPartPr>
            <p14:xfrm>
              <a:off x="3803648" y="1859232"/>
              <a:ext cx="21600" cy="360360"/>
            </p14:xfrm>
          </p:contentPart>
        </mc:Choice>
        <mc:Fallback xmlns="">
          <p:pic>
            <p:nvPicPr>
              <p:cNvPr id="549" name="Ink 54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2408" y="1838352"/>
                <a:ext cx="615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1" name="Ink 550"/>
              <p14:cNvContentPartPr/>
              <p14:nvPr/>
            </p14:nvContentPartPr>
            <p14:xfrm>
              <a:off x="3552728" y="2357472"/>
              <a:ext cx="535680" cy="21960"/>
            </p14:xfrm>
          </p:contentPart>
        </mc:Choice>
        <mc:Fallback xmlns="">
          <p:pic>
            <p:nvPicPr>
              <p:cNvPr id="551" name="Ink 55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33648" y="2336592"/>
                <a:ext cx="5738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4" name="Ink 553"/>
              <p14:cNvContentPartPr/>
              <p14:nvPr/>
            </p14:nvContentPartPr>
            <p14:xfrm>
              <a:off x="3742808" y="2523432"/>
              <a:ext cx="281880" cy="228240"/>
            </p14:xfrm>
          </p:contentPart>
        </mc:Choice>
        <mc:Fallback xmlns="">
          <p:pic>
            <p:nvPicPr>
              <p:cNvPr id="554" name="Ink 55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24088" y="2503272"/>
                <a:ext cx="3189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57" name="Ink 556"/>
              <p14:cNvContentPartPr/>
              <p14:nvPr/>
            </p14:nvContentPartPr>
            <p14:xfrm>
              <a:off x="5960048" y="1746192"/>
              <a:ext cx="605520" cy="936360"/>
            </p14:xfrm>
          </p:contentPart>
        </mc:Choice>
        <mc:Fallback xmlns="">
          <p:pic>
            <p:nvPicPr>
              <p:cNvPr id="557" name="Ink 55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48528" y="1726032"/>
                <a:ext cx="637920" cy="9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5" name="Ink 1024"/>
              <p14:cNvContentPartPr/>
              <p14:nvPr/>
            </p14:nvContentPartPr>
            <p14:xfrm>
              <a:off x="6756368" y="1815312"/>
              <a:ext cx="619560" cy="833760"/>
            </p14:xfrm>
          </p:contentPart>
        </mc:Choice>
        <mc:Fallback xmlns="">
          <p:pic>
            <p:nvPicPr>
              <p:cNvPr id="1025" name="Ink 102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41608" y="1800912"/>
                <a:ext cx="642600" cy="8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6" name="Ink 1025"/>
              <p14:cNvContentPartPr/>
              <p14:nvPr/>
            </p14:nvContentPartPr>
            <p14:xfrm>
              <a:off x="7331288" y="1724232"/>
              <a:ext cx="265320" cy="862920"/>
            </p14:xfrm>
          </p:contentPart>
        </mc:Choice>
        <mc:Fallback xmlns="">
          <p:pic>
            <p:nvPicPr>
              <p:cNvPr id="1026" name="Ink 102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25888" y="1709832"/>
                <a:ext cx="28548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1" name="Ink 1030"/>
              <p14:cNvContentPartPr/>
              <p14:nvPr/>
            </p14:nvContentPartPr>
            <p14:xfrm>
              <a:off x="2674328" y="1879752"/>
              <a:ext cx="583920" cy="906480"/>
            </p14:xfrm>
          </p:contentPart>
        </mc:Choice>
        <mc:Fallback xmlns="">
          <p:pic>
            <p:nvPicPr>
              <p:cNvPr id="1031" name="Ink 103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59568" y="1865712"/>
                <a:ext cx="61344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36" name="Ink 1035"/>
              <p14:cNvContentPartPr/>
              <p14:nvPr/>
            </p14:nvContentPartPr>
            <p14:xfrm>
              <a:off x="3613028" y="2530272"/>
              <a:ext cx="424440" cy="113760"/>
            </p14:xfrm>
          </p:contentPart>
        </mc:Choice>
        <mc:Fallback xmlns="">
          <p:pic>
            <p:nvPicPr>
              <p:cNvPr id="1036" name="Ink 103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1468" y="2385912"/>
                <a:ext cx="5583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7" name="Ink 1036"/>
              <p14:cNvContentPartPr/>
              <p14:nvPr/>
            </p14:nvContentPartPr>
            <p14:xfrm>
              <a:off x="7043288" y="1964712"/>
              <a:ext cx="289800" cy="543600"/>
            </p14:xfrm>
          </p:contentPart>
        </mc:Choice>
        <mc:Fallback xmlns="">
          <p:pic>
            <p:nvPicPr>
              <p:cNvPr id="1037" name="Ink 103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74528" y="1834392"/>
                <a:ext cx="427680" cy="8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38" name="Ink 1037"/>
              <p14:cNvContentPartPr/>
              <p14:nvPr/>
            </p14:nvContentPartPr>
            <p14:xfrm>
              <a:off x="6085688" y="2413272"/>
              <a:ext cx="473760" cy="267120"/>
            </p14:xfrm>
          </p:contentPart>
        </mc:Choice>
        <mc:Fallback xmlns="">
          <p:pic>
            <p:nvPicPr>
              <p:cNvPr id="1038" name="Ink 103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27728" y="2292672"/>
                <a:ext cx="59508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39" name="Ink 1038"/>
              <p14:cNvContentPartPr/>
              <p14:nvPr/>
            </p14:nvContentPartPr>
            <p14:xfrm>
              <a:off x="2877728" y="2056512"/>
              <a:ext cx="284040" cy="565920"/>
            </p14:xfrm>
          </p:contentPart>
        </mc:Choice>
        <mc:Fallback xmlns="">
          <p:pic>
            <p:nvPicPr>
              <p:cNvPr id="1039" name="Ink 103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12208" y="1929792"/>
                <a:ext cx="41040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41" name="Ink 1040"/>
              <p14:cNvContentPartPr/>
              <p14:nvPr/>
            </p14:nvContentPartPr>
            <p14:xfrm>
              <a:off x="4390808" y="1925112"/>
              <a:ext cx="821880" cy="659520"/>
            </p14:xfrm>
          </p:contentPart>
        </mc:Choice>
        <mc:Fallback xmlns="">
          <p:pic>
            <p:nvPicPr>
              <p:cNvPr id="1041" name="Ink 104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74968" y="1918632"/>
                <a:ext cx="85320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51" name="Ink 1050"/>
              <p14:cNvContentPartPr/>
              <p14:nvPr/>
            </p14:nvContentPartPr>
            <p14:xfrm>
              <a:off x="3313688" y="3113472"/>
              <a:ext cx="822240" cy="1147680"/>
            </p14:xfrm>
          </p:contentPart>
        </mc:Choice>
        <mc:Fallback xmlns="">
          <p:pic>
            <p:nvPicPr>
              <p:cNvPr id="1051" name="Ink 105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92808" y="3100152"/>
                <a:ext cx="864000" cy="11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54" name="Ink 1053"/>
              <p14:cNvContentPartPr/>
              <p14:nvPr/>
            </p14:nvContentPartPr>
            <p14:xfrm>
              <a:off x="2708168" y="2851392"/>
              <a:ext cx="398880" cy="915840"/>
            </p14:xfrm>
          </p:contentPart>
        </mc:Choice>
        <mc:Fallback xmlns="">
          <p:pic>
            <p:nvPicPr>
              <p:cNvPr id="1054" name="Ink 105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87648" y="2831952"/>
                <a:ext cx="430560" cy="9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62" name="Ink 1061"/>
              <p14:cNvContentPartPr/>
              <p14:nvPr/>
            </p14:nvContentPartPr>
            <p14:xfrm>
              <a:off x="5868608" y="3146232"/>
              <a:ext cx="850680" cy="887040"/>
            </p14:xfrm>
          </p:contentPart>
        </mc:Choice>
        <mc:Fallback xmlns="">
          <p:pic>
            <p:nvPicPr>
              <p:cNvPr id="1062" name="Ink 106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9528" y="3125712"/>
                <a:ext cx="889920" cy="9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66" name="Ink 1065"/>
              <p14:cNvContentPartPr/>
              <p14:nvPr/>
            </p14:nvContentPartPr>
            <p14:xfrm>
              <a:off x="6791288" y="2780832"/>
              <a:ext cx="360720" cy="846000"/>
            </p14:xfrm>
          </p:contentPart>
        </mc:Choice>
        <mc:Fallback xmlns="">
          <p:pic>
            <p:nvPicPr>
              <p:cNvPr id="1066" name="Ink 106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70408" y="2759952"/>
                <a:ext cx="402480" cy="88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68" name="Ink 1067"/>
              <p14:cNvContentPartPr/>
              <p14:nvPr/>
            </p14:nvContentPartPr>
            <p14:xfrm>
              <a:off x="4739648" y="2068752"/>
              <a:ext cx="185400" cy="348480"/>
            </p14:xfrm>
          </p:contentPart>
        </mc:Choice>
        <mc:Fallback xmlns="">
          <p:pic>
            <p:nvPicPr>
              <p:cNvPr id="1068" name="Ink 106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18768" y="2047872"/>
                <a:ext cx="22716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75" name="Ink 1074"/>
              <p14:cNvContentPartPr/>
              <p14:nvPr/>
            </p14:nvContentPartPr>
            <p14:xfrm>
              <a:off x="2974208" y="4236312"/>
              <a:ext cx="5086440" cy="410760"/>
            </p14:xfrm>
          </p:contentPart>
        </mc:Choice>
        <mc:Fallback xmlns="">
          <p:pic>
            <p:nvPicPr>
              <p:cNvPr id="1075" name="Ink 107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59448" y="4225152"/>
                <a:ext cx="5106600" cy="43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71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" y="304292"/>
            <a:ext cx="8572500" cy="25714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Conclusion: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You will learn how to </a:t>
            </a:r>
            <a:r>
              <a:rPr lang="en-US" sz="2400" i="1" dirty="0">
                <a:solidFill>
                  <a:schemeClr val="tx1"/>
                </a:solidFill>
              </a:rPr>
              <a:t>apply</a:t>
            </a:r>
            <a:r>
              <a:rPr lang="en-US" sz="2400" dirty="0">
                <a:solidFill>
                  <a:schemeClr val="tx1"/>
                </a:solidFill>
              </a:rPr>
              <a:t> the </a:t>
            </a:r>
            <a:r>
              <a:rPr lang="en-US" sz="2400" b="1" dirty="0">
                <a:solidFill>
                  <a:schemeClr val="tx1"/>
                </a:solidFill>
              </a:rPr>
              <a:t>Greatest Common Factor (GCF) </a:t>
            </a:r>
            <a:r>
              <a:rPr lang="en-US" sz="2400" dirty="0">
                <a:solidFill>
                  <a:schemeClr val="tx1"/>
                </a:solidFill>
              </a:rPr>
              <a:t>and the </a:t>
            </a:r>
            <a:r>
              <a:rPr lang="en-US" sz="2400" b="1" dirty="0">
                <a:solidFill>
                  <a:schemeClr val="tx1"/>
                </a:solidFill>
              </a:rPr>
              <a:t>Lowest Common Multiple (LCM)</a:t>
            </a:r>
            <a:r>
              <a:rPr lang="en-US" sz="2400" dirty="0">
                <a:solidFill>
                  <a:schemeClr val="tx1"/>
                </a:solidFill>
              </a:rPr>
              <a:t> to </a:t>
            </a:r>
            <a:r>
              <a:rPr lang="en-US" sz="2400" i="1" dirty="0">
                <a:solidFill>
                  <a:schemeClr val="tx1"/>
                </a:solidFill>
              </a:rPr>
              <a:t>rename</a:t>
            </a:r>
            <a:r>
              <a:rPr lang="en-US" sz="2400" dirty="0">
                <a:solidFill>
                  <a:schemeClr val="tx1"/>
                </a:solidFill>
              </a:rPr>
              <a:t> fractions by considering which manipulation will best help you </a:t>
            </a:r>
            <a:r>
              <a:rPr lang="en-US" sz="2400" i="1" dirty="0">
                <a:solidFill>
                  <a:schemeClr val="tx1"/>
                </a:solidFill>
              </a:rPr>
              <a:t>simplify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>
                <a:solidFill>
                  <a:schemeClr val="tx1"/>
                </a:solidFill>
              </a:rPr>
              <a:t>compare</a:t>
            </a:r>
            <a:r>
              <a:rPr lang="en-US" sz="2400" dirty="0">
                <a:solidFill>
                  <a:schemeClr val="tx1"/>
                </a:solidFill>
              </a:rPr>
              <a:t>, or </a:t>
            </a:r>
            <a:r>
              <a:rPr lang="en-US" sz="2400" i="1" dirty="0">
                <a:solidFill>
                  <a:schemeClr val="tx1"/>
                </a:solidFill>
              </a:rPr>
              <a:t>operate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1" name="Ink 290"/>
              <p14:cNvContentPartPr/>
              <p14:nvPr/>
            </p14:nvContentPartPr>
            <p14:xfrm>
              <a:off x="8411648" y="5927952"/>
              <a:ext cx="360" cy="360"/>
            </p14:xfrm>
          </p:contentPart>
        </mc:Choice>
        <mc:Fallback xmlns="">
          <p:pic>
            <p:nvPicPr>
              <p:cNvPr id="291" name="Ink 29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9768" y="5916072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57567" y="3226915"/>
            <a:ext cx="5433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simplify fractions to lowest terms, apply the GCF</a:t>
            </a:r>
          </a:p>
          <a:p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rename or compare fractions, apply the LCM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7" name="Ink 546"/>
              <p14:cNvContentPartPr/>
              <p14:nvPr/>
            </p14:nvContentPartPr>
            <p14:xfrm>
              <a:off x="5784728" y="2946072"/>
              <a:ext cx="2373120" cy="873000"/>
            </p14:xfrm>
          </p:contentPart>
        </mc:Choice>
        <mc:Fallback xmlns="">
          <p:pic>
            <p:nvPicPr>
              <p:cNvPr id="547" name="Ink 54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64208" y="2932032"/>
                <a:ext cx="2405520" cy="90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8" name="Ink 547"/>
              <p14:cNvContentPartPr/>
              <p14:nvPr/>
            </p14:nvContentPartPr>
            <p14:xfrm>
              <a:off x="6593648" y="2800632"/>
              <a:ext cx="2419200" cy="1641240"/>
            </p14:xfrm>
          </p:contentPart>
        </mc:Choice>
        <mc:Fallback xmlns="">
          <p:pic>
            <p:nvPicPr>
              <p:cNvPr id="548" name="Ink 5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72768" y="2785872"/>
                <a:ext cx="245448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7" name="Ink 566"/>
              <p14:cNvContentPartPr/>
              <p14:nvPr/>
            </p14:nvContentPartPr>
            <p14:xfrm>
              <a:off x="5035208" y="4678752"/>
              <a:ext cx="3928320" cy="951840"/>
            </p14:xfrm>
          </p:contentPart>
        </mc:Choice>
        <mc:Fallback xmlns="">
          <p:pic>
            <p:nvPicPr>
              <p:cNvPr id="567" name="Ink 56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26568" y="4663992"/>
                <a:ext cx="3942720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6" name="Ink 605"/>
              <p14:cNvContentPartPr/>
              <p14:nvPr/>
            </p14:nvContentPartPr>
            <p14:xfrm>
              <a:off x="5496008" y="5079432"/>
              <a:ext cx="1433520" cy="391680"/>
            </p14:xfrm>
          </p:contentPart>
        </mc:Choice>
        <mc:Fallback xmlns="">
          <p:pic>
            <p:nvPicPr>
              <p:cNvPr id="606" name="Ink 60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82688" y="5065392"/>
                <a:ext cx="146016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7" name="Ink 616"/>
              <p14:cNvContentPartPr/>
              <p14:nvPr/>
            </p14:nvContentPartPr>
            <p14:xfrm>
              <a:off x="4220888" y="3862992"/>
              <a:ext cx="1029600" cy="900000"/>
            </p14:xfrm>
          </p:contentPart>
        </mc:Choice>
        <mc:Fallback xmlns="">
          <p:pic>
            <p:nvPicPr>
              <p:cNvPr id="617" name="Ink 6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06488" y="3848952"/>
                <a:ext cx="1058040" cy="9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8" name="Ink 617"/>
              <p14:cNvContentPartPr/>
              <p14:nvPr/>
            </p14:nvContentPartPr>
            <p14:xfrm>
              <a:off x="4420328" y="4147392"/>
              <a:ext cx="579960" cy="388800"/>
            </p14:xfrm>
          </p:contentPart>
        </mc:Choice>
        <mc:Fallback xmlns="">
          <p:pic>
            <p:nvPicPr>
              <p:cNvPr id="618" name="Ink 6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05568" y="4133352"/>
                <a:ext cx="609120" cy="41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450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Learn Zillion">
      <a:dk1>
        <a:sysClr val="windowText" lastClr="000000"/>
      </a:dk1>
      <a:lt1>
        <a:sysClr val="window" lastClr="FFFFFF"/>
      </a:lt1>
      <a:dk2>
        <a:srgbClr val="7F7F7F"/>
      </a:dk2>
      <a:lt2>
        <a:srgbClr val="BFBFBF"/>
      </a:lt2>
      <a:accent1>
        <a:srgbClr val="0078AE"/>
      </a:accent1>
      <a:accent2>
        <a:srgbClr val="00BCE4"/>
      </a:accent2>
      <a:accent3>
        <a:srgbClr val="E86D1F"/>
      </a:accent3>
      <a:accent4>
        <a:srgbClr val="FFD200"/>
      </a:accent4>
      <a:accent5>
        <a:srgbClr val="5E9732"/>
      </a:accent5>
      <a:accent6>
        <a:srgbClr val="8DC63F"/>
      </a:accent6>
      <a:hlink>
        <a:srgbClr val="000000"/>
      </a:hlink>
      <a:folHlink>
        <a:srgbClr val="000000"/>
      </a:folHlink>
    </a:clrScheme>
    <a:fontScheme name="Learn Zill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3810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9698</TotalTime>
  <Words>363</Words>
  <Application>Microsoft Macintosh PowerPoint</Application>
  <PresentationFormat>On-screen Show (16:10)</PresentationFormat>
  <Paragraphs>45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TM2-1</dc:creator>
  <cp:lastModifiedBy>sharon constantino</cp:lastModifiedBy>
  <cp:revision>239</cp:revision>
  <dcterms:created xsi:type="dcterms:W3CDTF">2011-06-12T17:04:43Z</dcterms:created>
  <dcterms:modified xsi:type="dcterms:W3CDTF">2013-08-19T01:05:45Z</dcterms:modified>
</cp:coreProperties>
</file>